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74" r:id="rId5"/>
    <p:sldId id="258" r:id="rId6"/>
    <p:sldId id="290" r:id="rId7"/>
    <p:sldId id="285" r:id="rId8"/>
    <p:sldId id="291" r:id="rId9"/>
    <p:sldId id="286" r:id="rId10"/>
    <p:sldId id="292" r:id="rId11"/>
    <p:sldId id="293" r:id="rId12"/>
    <p:sldId id="294" r:id="rId13"/>
    <p:sldId id="259" r:id="rId14"/>
    <p:sldId id="260" r:id="rId15"/>
    <p:sldId id="261" r:id="rId16"/>
    <p:sldId id="263" r:id="rId17"/>
    <p:sldId id="264" r:id="rId18"/>
    <p:sldId id="313" r:id="rId19"/>
    <p:sldId id="314" r:id="rId20"/>
    <p:sldId id="315" r:id="rId21"/>
    <p:sldId id="316" r:id="rId22"/>
    <p:sldId id="317" r:id="rId23"/>
    <p:sldId id="278" r:id="rId24"/>
    <p:sldId id="277" r:id="rId25"/>
    <p:sldId id="295" r:id="rId26"/>
    <p:sldId id="296" r:id="rId27"/>
    <p:sldId id="262" r:id="rId28"/>
    <p:sldId id="266" r:id="rId29"/>
    <p:sldId id="280" r:id="rId30"/>
    <p:sldId id="297" r:id="rId31"/>
    <p:sldId id="298" r:id="rId32"/>
    <p:sldId id="267" r:id="rId33"/>
    <p:sldId id="300" r:id="rId34"/>
    <p:sldId id="301" r:id="rId35"/>
    <p:sldId id="302" r:id="rId36"/>
    <p:sldId id="276" r:id="rId37"/>
    <p:sldId id="304" r:id="rId38"/>
    <p:sldId id="303" r:id="rId39"/>
    <p:sldId id="305" r:id="rId40"/>
    <p:sldId id="306" r:id="rId41"/>
    <p:sldId id="269" r:id="rId42"/>
    <p:sldId id="307" r:id="rId43"/>
    <p:sldId id="282" r:id="rId44"/>
    <p:sldId id="283" r:id="rId45"/>
    <p:sldId id="308" r:id="rId46"/>
    <p:sldId id="309" r:id="rId47"/>
    <p:sldId id="311" r:id="rId48"/>
    <p:sldId id="310" r:id="rId49"/>
    <p:sldId id="268" r:id="rId50"/>
    <p:sldId id="312" r:id="rId51"/>
    <p:sldId id="270" r:id="rId52"/>
    <p:sldId id="271" r:id="rId53"/>
    <p:sldId id="27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D776-EA01-4A3F-9C30-7F33944C400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8600-7729-44E4-B66F-498012DDF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cmp.berkeley.edu/geology/anim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faculty.icc.edu/easc111lab/labs/labg/fault/normal_fault.html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_WYpKNfsnY" TargetMode="External"/><Relationship Id="rId2" Type="http://schemas.openxmlformats.org/officeDocument/2006/relationships/hyperlink" Target="https://www.youtube.com/watch?v=2q4Yqctq6n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leanvideosearch.com/media/action/yt/watch?v=t-ctk4KR-K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uk2blBzHs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www.youtube.com/watch?v=hkvkcN9rVHs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leanvideosearch.com/media/action/yt/watch?v=tIuk2blBzH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google.com/imgres?um=1&amp;hl=en&amp;safe=active&amp;sa=N&amp;rls=com.microsoft:en-us&amp;rlz=1I7GPCK_en&amp;biw=1016&amp;bih=563&amp;tbm=isch&amp;tbnid=1K6_if43ETCFIM:&amp;imgrefurl=http://mcwordpress.marshall.kyschools.us/bjhayden/6th-grade-science-notes/forces-shaping-earth/&amp;docid=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804/es0804page01.cfm?chapter_no=visualiz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Candy Bar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Marie Saxon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Composition-made of thick liquid Fe and Ni</a:t>
            </a:r>
          </a:p>
          <a:p>
            <a:endParaRPr lang="en-US" dirty="0" smtClean="0"/>
          </a:p>
          <a:p>
            <a:r>
              <a:rPr lang="en-US" dirty="0" smtClean="0"/>
              <a:t>Temperature-3700-4300 degrees F</a:t>
            </a:r>
          </a:p>
          <a:p>
            <a:r>
              <a:rPr lang="en-US" dirty="0" smtClean="0"/>
              <a:t>Thickness-200 m thick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Composition-solid ball of iron and nickel</a:t>
            </a:r>
          </a:p>
          <a:p>
            <a:r>
              <a:rPr lang="en-US" dirty="0" smtClean="0"/>
              <a:t>Temperature-4300-7200 degrees F</a:t>
            </a:r>
          </a:p>
          <a:p>
            <a:r>
              <a:rPr lang="en-US" dirty="0" smtClean="0"/>
              <a:t>Thickness-1250 km thick</a:t>
            </a:r>
          </a:p>
          <a:p>
            <a:endParaRPr lang="en-US" dirty="0"/>
          </a:p>
          <a:p>
            <a:r>
              <a:rPr lang="en-US" dirty="0" smtClean="0"/>
              <a:t>Both outer and inner core take up 1/3 </a:t>
            </a:r>
            <a:r>
              <a:rPr lang="en-US" dirty="0"/>
              <a:t>of Earth’s </a:t>
            </a:r>
            <a:r>
              <a:rPr lang="en-US" dirty="0" smtClean="0"/>
              <a:t>Mass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7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Gutenberg discontinuity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8" y="1600200"/>
            <a:ext cx="2178384" cy="4525963"/>
          </a:xfrm>
        </p:spPr>
      </p:pic>
    </p:spTree>
    <p:extLst>
      <p:ext uri="{BB962C8B-B14F-4D97-AF65-F5344CB8AC3E}">
        <p14:creationId xmlns:p14="http://schemas.microsoft.com/office/powerpoint/2010/main" val="350020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2.manson.org/pauly/Inquiry%20Acts/7th/Inquiry%20Activity%201%20Layers%20of%20the%20Earth_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0602"/>
            <a:ext cx="6705600" cy="616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tommytoy.typepad.com/.a/6a0133f3a4072c970b01543217a35a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89585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eachengineering.org/collection/cub_/lessons/cub_images/cub_earth_lesson01_fi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580815"/>
            <a:ext cx="7186650" cy="5521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Earth’s crust is divided in large pieces called plates.</a:t>
            </a:r>
            <a:endParaRPr lang="en-US" dirty="0"/>
          </a:p>
        </p:txBody>
      </p:sp>
      <p:pic>
        <p:nvPicPr>
          <p:cNvPr id="21506" name="Picture 2" descr="http://www.enchantedlearning.com/egifs/Earths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040210" cy="353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Play plates moving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www.eduplace.com/kids/sla/graphics/ringof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5229225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 Snicker’s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Info: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Plate tectonic is the theory that the lithosphere is divided into </a:t>
            </a:r>
            <a:r>
              <a:rPr lang="en-US" dirty="0" smtClean="0">
                <a:solidFill>
                  <a:srgbClr val="FF0000"/>
                </a:solidFill>
              </a:rPr>
              <a:t>tectonic plates </a:t>
            </a:r>
            <a:r>
              <a:rPr lang="en-US" dirty="0" smtClean="0"/>
              <a:t>that move around on top of the </a:t>
            </a:r>
            <a:r>
              <a:rPr lang="en-US" dirty="0" smtClean="0">
                <a:solidFill>
                  <a:srgbClr val="FF0000"/>
                </a:solidFill>
              </a:rPr>
              <a:t>asthenosphere.  </a:t>
            </a:r>
          </a:p>
          <a:p>
            <a:r>
              <a:rPr lang="en-US" dirty="0" smtClean="0"/>
              <a:t>Tectonic plate boundaries are divided into three types:  </a:t>
            </a:r>
            <a:r>
              <a:rPr lang="en-US" dirty="0" smtClean="0">
                <a:solidFill>
                  <a:srgbClr val="FF0000"/>
                </a:solidFill>
              </a:rPr>
              <a:t>convergent, divergent, and transform.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type of boundary depends on how the tectonic plates move relative to one another.  Tectonic plates can collide with, pull away from or slide past each other.  </a:t>
            </a:r>
          </a:p>
          <a:p>
            <a:r>
              <a:rPr lang="en-US" dirty="0" smtClean="0"/>
              <a:t>One possible driving force of tectonic plate movement is the process of </a:t>
            </a:r>
            <a:r>
              <a:rPr lang="en-US" dirty="0" smtClean="0">
                <a:solidFill>
                  <a:srgbClr val="FF0000"/>
                </a:solidFill>
              </a:rPr>
              <a:t>convection </a:t>
            </a:r>
            <a:r>
              <a:rPr lang="en-US" dirty="0" smtClean="0"/>
              <a:t>within the asthenosphere.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layers of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yschoolhouse.com/courses/C/4/Images/ear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49900"/>
            <a:ext cx="6324600" cy="387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slow movement of the solid rock in the asthenosphere is caused by </a:t>
            </a:r>
            <a:r>
              <a:rPr lang="en-US" dirty="0" smtClean="0">
                <a:solidFill>
                  <a:srgbClr val="FF0000"/>
                </a:solidFill>
              </a:rPr>
              <a:t>density</a:t>
            </a:r>
            <a:r>
              <a:rPr lang="en-US" dirty="0" smtClean="0"/>
              <a:t> changes.  Density changes are caused by the outward flow of </a:t>
            </a:r>
            <a:r>
              <a:rPr lang="en-US" dirty="0" smtClean="0">
                <a:solidFill>
                  <a:srgbClr val="FF0000"/>
                </a:solidFill>
              </a:rPr>
              <a:t>thermal energy </a:t>
            </a:r>
            <a:r>
              <a:rPr lang="en-US" dirty="0" smtClean="0"/>
              <a:t>from deep within the Earth.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rock is heated, it expands, becomes </a:t>
            </a:r>
            <a:r>
              <a:rPr lang="en-US" dirty="0" smtClean="0">
                <a:solidFill>
                  <a:srgbClr val="FF0000"/>
                </a:solidFill>
              </a:rPr>
              <a:t>less</a:t>
            </a:r>
            <a:r>
              <a:rPr lang="en-US" dirty="0" smtClean="0"/>
              <a:t> dense, and </a:t>
            </a:r>
            <a:r>
              <a:rPr lang="en-US" dirty="0" smtClean="0">
                <a:solidFill>
                  <a:srgbClr val="FF0000"/>
                </a:solidFill>
              </a:rPr>
              <a:t>sinks</a:t>
            </a:r>
            <a:r>
              <a:rPr lang="en-US" dirty="0" smtClean="0"/>
              <a:t> back down.  This process of convection within the asthenosphere is believed to drive the tectonic plates above it to move relative to the convection currents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3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The chocolate represents the Earth's crust and the filling represents the asthenosphere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9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your fingernails to break up the chocolate crust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225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strain occurred due to the stress placed on the “crust” by your fingernail?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4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Faulting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http://faculty.icc.edu/easc111lab/labs/labg/fault/normal_fault.html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24"/>
            <a:ext cx="4038600" cy="3032115"/>
          </a:xfrm>
        </p:spPr>
      </p:pic>
    </p:spTree>
    <p:extLst>
      <p:ext uri="{BB962C8B-B14F-4D97-AF65-F5344CB8AC3E}">
        <p14:creationId xmlns:p14="http://schemas.microsoft.com/office/powerpoint/2010/main" val="153910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Cracks in the Earth’s surface along which rocks move are called faults.</a:t>
            </a:r>
            <a:endParaRPr lang="en-US" dirty="0"/>
          </a:p>
        </p:txBody>
      </p:sp>
      <p:pic>
        <p:nvPicPr>
          <p:cNvPr id="22530" name="Picture 2" descr="http://img.sparknotes.com/figures/3/31ebea601a7d05e9ec8d0854cec9b406/earthscience_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42962"/>
            <a:ext cx="3086100" cy="393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leo.lehigh.edu/projects/seismic/graphics/faul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85223"/>
            <a:ext cx="5334000" cy="407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Slowly and gently pull on the edges of the candy bar.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094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Chocolate=</a:t>
            </a:r>
          </a:p>
          <a:p>
            <a:r>
              <a:rPr lang="en-US" dirty="0" smtClean="0"/>
              <a:t>Carmel=</a:t>
            </a:r>
          </a:p>
          <a:p>
            <a:r>
              <a:rPr lang="en-US" dirty="0" smtClean="0"/>
              <a:t>Nougat=</a:t>
            </a:r>
          </a:p>
          <a:p>
            <a:r>
              <a:rPr lang="en-US" dirty="0" smtClean="0"/>
              <a:t>Peanuts=</a:t>
            </a:r>
            <a:endParaRPr lang="en-US" dirty="0"/>
          </a:p>
        </p:txBody>
      </p:sp>
      <p:pic>
        <p:nvPicPr>
          <p:cNvPr id="5" name="Picture 2" descr="http://www.myschoolhouse.com/courses/C/4/Images/earth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2" y="2710656"/>
            <a:ext cx="3762375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923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tectonic plate boundary does the action represent?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24200"/>
            <a:ext cx="533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1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Play divergent fault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Play fault block mountains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848769"/>
            <a:ext cx="2705100" cy="2028825"/>
          </a:xfrm>
        </p:spPr>
      </p:pic>
    </p:spTree>
    <p:extLst>
      <p:ext uri="{BB962C8B-B14F-4D97-AF65-F5344CB8AC3E}">
        <p14:creationId xmlns:p14="http://schemas.microsoft.com/office/powerpoint/2010/main" val="2642968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 (Diverging Boundary)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force that pulls on the plates of Earth’s crust causing them to move apart. </a:t>
            </a:r>
            <a:r>
              <a:rPr lang="en-US" dirty="0" smtClean="0">
                <a:hlinkClick r:id="rId2"/>
              </a:rPr>
              <a:t>Play</a:t>
            </a:r>
            <a:endParaRPr lang="en-US" dirty="0"/>
          </a:p>
        </p:txBody>
      </p:sp>
      <p:pic>
        <p:nvPicPr>
          <p:cNvPr id="26626" name="Picture 2" descr="http://video.ecb.org/badger/download/vlc/images/VLC173_Divergent_bound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289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landforms occur at this type of tectonic plate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Volcanic mountains, fault block mountains, magma, and rift zone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3200400" cy="2057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362325" cy="235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4" y="3959582"/>
            <a:ext cx="30384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71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block </a:t>
            </a:r>
            <a:r>
              <a:rPr lang="en-US" dirty="0" err="1" smtClean="0"/>
              <a:t>mts</a:t>
            </a:r>
            <a:r>
              <a:rPr lang="en-US" dirty="0" smtClean="0"/>
              <a:t>  in Sierra Nevada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16" y="1600200"/>
            <a:ext cx="6014568" cy="4525963"/>
          </a:xfrm>
        </p:spPr>
      </p:pic>
    </p:spTree>
    <p:extLst>
      <p:ext uri="{BB962C8B-B14F-4D97-AF65-F5344CB8AC3E}">
        <p14:creationId xmlns:p14="http://schemas.microsoft.com/office/powerpoint/2010/main" val="376676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the candy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Re-draw the candy bar (“birds-eye-view”) and label:</a:t>
            </a:r>
          </a:p>
          <a:p>
            <a:pPr marL="0" indent="0">
              <a:buNone/>
            </a:pPr>
            <a:r>
              <a:rPr lang="en-US" dirty="0" smtClean="0"/>
              <a:t>       1. Volcanic mountains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2.  Fault block mountains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3. Magma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4. Rift zone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5. Arrows to show plate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2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Now push the “plates” back together, then slowly and gently slide (horizontally)  one half towards you and the other half away from you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20124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tectonic plate boundary does this action represent?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33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0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or </a:t>
            </a:r>
            <a:r>
              <a:rPr lang="en-US" dirty="0" err="1" smtClean="0"/>
              <a:t>stike</a:t>
            </a:r>
            <a:r>
              <a:rPr lang="en-US" dirty="0" smtClean="0"/>
              <a:t>-slip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2983706"/>
            <a:ext cx="3314700" cy="2333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Play transform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8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results from this type of tectonic plate boundary?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the parts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Chocolate=Earth’s Crust/lithosphere</a:t>
            </a:r>
          </a:p>
          <a:p>
            <a:r>
              <a:rPr lang="en-US" dirty="0" smtClean="0"/>
              <a:t>Carmel=asthenosphere</a:t>
            </a:r>
          </a:p>
          <a:p>
            <a:r>
              <a:rPr lang="en-US" dirty="0" smtClean="0"/>
              <a:t>Nougat=core</a:t>
            </a:r>
          </a:p>
          <a:p>
            <a:r>
              <a:rPr lang="en-US" dirty="0" smtClean="0"/>
              <a:t>Peanuts=convection currents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http://www.myschoolhouse.com/courses/C/4/Images/ear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18" y="2514600"/>
            <a:ext cx="413286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and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Play how an earthquake happens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415381"/>
            <a:ext cx="3543300" cy="2895600"/>
          </a:xfrm>
        </p:spPr>
      </p:pic>
    </p:spTree>
    <p:extLst>
      <p:ext uri="{BB962C8B-B14F-4D97-AF65-F5344CB8AC3E}">
        <p14:creationId xmlns:p14="http://schemas.microsoft.com/office/powerpoint/2010/main" val="1663863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Shearing (Transform boundary)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force that pushes on the plates of Earth’s crust causing one to more in one direction and the other plate I the opposite direction.  </a:t>
            </a:r>
            <a:r>
              <a:rPr lang="en-US" dirty="0" smtClean="0">
                <a:hlinkClick r:id="rId2"/>
              </a:rPr>
              <a:t>Play</a:t>
            </a:r>
            <a:endParaRPr lang="en-US" dirty="0"/>
          </a:p>
        </p:txBody>
      </p:sp>
      <p:pic>
        <p:nvPicPr>
          <p:cNvPr id="24578" name="Picture 2" descr="http://www.gweaver.net/techhigh/projects/period1_2/Yellowstone/Images/transfor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19800"/>
            <a:ext cx="5524500" cy="31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Re-draw the candy bar (“birds-eye view”) and label: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1. Fault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2. Earthquake epicenter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3. Arrows to show plate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Re-align the “plates” so that they are together again.  Now slowly and gently push on both ends of the candy bar to squeeze it together.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33541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69861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tectonic plate boundary does this action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Play for convergent boundaries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29290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landforms occur at this type of tectonic plate boundary?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5334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Continent-continent (continental mountains)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Continent-ocean and ocean-ocean (volcanic mountains)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4" y="3124200"/>
            <a:ext cx="4008976" cy="2627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2" y="2789238"/>
            <a:ext cx="3823771" cy="12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 (Converging boundary)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force that pushes on the plates of Earth’s crust causing them to move together.</a:t>
            </a:r>
          </a:p>
          <a:p>
            <a:r>
              <a:rPr lang="en-US" dirty="0" smtClean="0">
                <a:hlinkClick r:id="rId2"/>
              </a:rPr>
              <a:t>Play</a:t>
            </a:r>
            <a:endParaRPr lang="en-US" dirty="0"/>
          </a:p>
        </p:txBody>
      </p:sp>
      <p:pic>
        <p:nvPicPr>
          <p:cNvPr id="25602" name="Picture 2" descr="http://dnowlan.ca/VM/science7/planetearth/tflt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595312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visual.merriam-webster.com/images/earth/geology/structure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564989"/>
            <a:ext cx="7594600" cy="530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Re-draw </a:t>
            </a:r>
            <a:r>
              <a:rPr lang="en-US" dirty="0"/>
              <a:t>the candy bar (side-view) and label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1. Type of mountains based on “crust”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2.  C/C, C/O, O/O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3. </a:t>
            </a:r>
            <a:r>
              <a:rPr lang="en-US" dirty="0"/>
              <a:t> </a:t>
            </a:r>
            <a:r>
              <a:rPr lang="en-US" dirty="0" smtClean="0"/>
              <a:t>Subduction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14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three forces: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media.tiscali.co.uk/images/feeds/hutchinson/ency/c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7625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1.bp.blogspot.com/_CFde-rzXdaI/TUUv-IHNmUI/AAAAAAAAAEQ/q7KNoOqY7g8/s1600/3%2Btypes%2Bof%2B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257925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all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Play all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Composition-rocky, sediments.  It contains more silica than the mantle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Continental </a:t>
            </a:r>
            <a:r>
              <a:rPr lang="en-US" dirty="0"/>
              <a:t>crust: granite, O, Si, </a:t>
            </a:r>
            <a:r>
              <a:rPr lang="en-US" dirty="0" smtClean="0"/>
              <a:t>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Oceanic </a:t>
            </a:r>
            <a:r>
              <a:rPr lang="en-US" dirty="0"/>
              <a:t>Crust: </a:t>
            </a:r>
            <a:r>
              <a:rPr lang="en-US" dirty="0" smtClean="0"/>
              <a:t>Basalt, Ca</a:t>
            </a:r>
            <a:r>
              <a:rPr lang="en-US" dirty="0"/>
              <a:t>, Fe, Na, K, Mg</a:t>
            </a:r>
          </a:p>
          <a:p>
            <a:endParaRPr lang="en-US" dirty="0" smtClean="0"/>
          </a:p>
          <a:p>
            <a:r>
              <a:rPr lang="en-US" dirty="0" smtClean="0"/>
              <a:t>Temperature-same temperature as the air.  So, it may be as hot as 35 degrees C in the desert and below freezing in Antarctica.  If you dig down, the temperature goes up.</a:t>
            </a:r>
          </a:p>
          <a:p>
            <a:r>
              <a:rPr lang="en-US" dirty="0" smtClean="0"/>
              <a:t>Thickness-very thin, just 5-70 km.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Mohorovicic</a:t>
            </a:r>
            <a:r>
              <a:rPr lang="en-US" dirty="0" smtClean="0"/>
              <a:t> Discontinuity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Mohorovicic</a:t>
            </a:r>
            <a:r>
              <a:rPr lang="en-US" b="1" dirty="0"/>
              <a:t> Discontinuity</a:t>
            </a:r>
            <a:r>
              <a:rPr lang="en-US" dirty="0"/>
              <a:t>, or "Moho", is the boundary between the crust and the mantle. The red line in the drawing at right shows its location. In geology the word "</a:t>
            </a:r>
            <a:r>
              <a:rPr lang="en-US" b="1" dirty="0"/>
              <a:t>discontinuity</a:t>
            </a:r>
            <a:r>
              <a:rPr lang="en-US" dirty="0"/>
              <a:t>" is used for a surface at which seismic waves change velocity.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19050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Semisolid, molten rock.  It flows very slowly, like hot asphalt.  This layer is made of O, Si, Al, and Mg.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lithosphere-83</a:t>
            </a:r>
            <a:r>
              <a:rPr lang="en-US" dirty="0"/>
              <a:t>% of earths </a:t>
            </a:r>
            <a:r>
              <a:rPr lang="en-US" dirty="0" smtClean="0"/>
              <a:t>volume (rigid)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asthenosphere (molten plastic)</a:t>
            </a:r>
          </a:p>
          <a:p>
            <a:r>
              <a:rPr lang="en-US" dirty="0" smtClean="0"/>
              <a:t>Temperature-870-3700 degrees F.</a:t>
            </a:r>
          </a:p>
          <a:p>
            <a:r>
              <a:rPr lang="en-US" dirty="0" smtClean="0"/>
              <a:t>Thickness-2900 km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8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Gutenberg discontinuity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Gutenberg discontinuity</a:t>
            </a:r>
            <a:r>
              <a:rPr lang="en-US" dirty="0"/>
              <a:t> occurs within Earth's </a:t>
            </a:r>
            <a:r>
              <a:rPr lang="en-US" dirty="0" err="1"/>
              <a:t>inerior</a:t>
            </a:r>
            <a:r>
              <a:rPr lang="en-US" dirty="0"/>
              <a:t> at a depth of about 2,900 km (1,800 mi) below the surface, where there is an abrupt change in the seismic waves (generated by earthquakes or explosions) that travel through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938</Words>
  <Application>Microsoft Office PowerPoint</Application>
  <PresentationFormat>On-screen Show (4:3)</PresentationFormat>
  <Paragraphs>112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Candy Bar Plate Tectonics</vt:lpstr>
      <vt:lpstr>What are the layers of the Earth?</vt:lpstr>
      <vt:lpstr>Compare the parts</vt:lpstr>
      <vt:lpstr>Compare the parts</vt:lpstr>
      <vt:lpstr>PowerPoint Presentation</vt:lpstr>
      <vt:lpstr>Crust</vt:lpstr>
      <vt:lpstr>Mohorovicic Discontinuity</vt:lpstr>
      <vt:lpstr>Mantle</vt:lpstr>
      <vt:lpstr>Gutenberg discontinuity</vt:lpstr>
      <vt:lpstr>Outer core</vt:lpstr>
      <vt:lpstr>Inner Core</vt:lpstr>
      <vt:lpstr>Gutenberg discontinuity</vt:lpstr>
      <vt:lpstr>PowerPoint Presentation</vt:lpstr>
      <vt:lpstr>PowerPoint Presentation</vt:lpstr>
      <vt:lpstr>PowerPoint Presentation</vt:lpstr>
      <vt:lpstr>Plates</vt:lpstr>
      <vt:lpstr>Plates </vt:lpstr>
      <vt:lpstr>Plate Tectonics Snicker’s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your fingernails to break up the chocolate crust  </vt:lpstr>
      <vt:lpstr>PowerPoint Presentation</vt:lpstr>
      <vt:lpstr>PowerPoint Presentation</vt:lpstr>
      <vt:lpstr>Faults</vt:lpstr>
      <vt:lpstr>PowerPoint Presentation</vt:lpstr>
      <vt:lpstr>Slowly and gently pull on the edges of the candy bar.</vt:lpstr>
      <vt:lpstr>PowerPoint Presentation</vt:lpstr>
      <vt:lpstr>Divergent</vt:lpstr>
      <vt:lpstr>Tension  (Diverging Boundary)</vt:lpstr>
      <vt:lpstr>What landforms occur at this type of tectonic plate boundary?</vt:lpstr>
      <vt:lpstr>Fault block mts  in Sierra Nevada</vt:lpstr>
      <vt:lpstr>Observe the candy bar</vt:lpstr>
      <vt:lpstr>Now push the “plates” back together, then slowly and gently slide (horizontally)  one half towards you and the other half away from you</vt:lpstr>
      <vt:lpstr>PowerPoint Presentation</vt:lpstr>
      <vt:lpstr>Transform or stike-slip </vt:lpstr>
      <vt:lpstr>PowerPoint Presentation</vt:lpstr>
      <vt:lpstr>Faults and Earthquakes</vt:lpstr>
      <vt:lpstr>Shearing (Transform boundary)</vt:lpstr>
      <vt:lpstr>PowerPoint Presentation</vt:lpstr>
      <vt:lpstr>Re-align the “plates” so that they are together again.  Now slowly and gently push on both ends of the candy bar to squeeze it together.</vt:lpstr>
      <vt:lpstr>PowerPoint Presentation</vt:lpstr>
      <vt:lpstr>PowerPoint Presentation</vt:lpstr>
      <vt:lpstr>Convergent</vt:lpstr>
      <vt:lpstr>PowerPoint Presentation</vt:lpstr>
      <vt:lpstr>Converging boundaries</vt:lpstr>
      <vt:lpstr>Compression  (Converging boundary)</vt:lpstr>
      <vt:lpstr>PowerPoint Presentation</vt:lpstr>
      <vt:lpstr>All three forces:</vt:lpstr>
      <vt:lpstr>All forces</vt:lpstr>
      <vt:lpstr>Show all forces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Bar Plate Tectonics</dc:title>
  <dc:creator>Oconee Co Schools</dc:creator>
  <cp:lastModifiedBy>Oconee County Schools</cp:lastModifiedBy>
  <cp:revision>42</cp:revision>
  <dcterms:created xsi:type="dcterms:W3CDTF">2012-04-19T13:29:56Z</dcterms:created>
  <dcterms:modified xsi:type="dcterms:W3CDTF">2015-09-25T19:37:59Z</dcterms:modified>
</cp:coreProperties>
</file>