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0" r:id="rId5"/>
    <p:sldId id="259" r:id="rId6"/>
    <p:sldId id="260" r:id="rId7"/>
    <p:sldId id="271" r:id="rId8"/>
    <p:sldId id="272" r:id="rId9"/>
    <p:sldId id="261" r:id="rId10"/>
    <p:sldId id="262" r:id="rId11"/>
    <p:sldId id="273" r:id="rId12"/>
    <p:sldId id="274" r:id="rId13"/>
    <p:sldId id="263" r:id="rId14"/>
    <p:sldId id="264" r:id="rId15"/>
    <p:sldId id="275" r:id="rId16"/>
    <p:sldId id="276" r:id="rId17"/>
    <p:sldId id="265" r:id="rId18"/>
    <p:sldId id="266" r:id="rId19"/>
    <p:sldId id="277" r:id="rId20"/>
    <p:sldId id="267" r:id="rId21"/>
    <p:sldId id="268" r:id="rId22"/>
    <p:sldId id="269"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96E49818-C7D2-4D4F-BFBE-FA62592222FF}" type="datetimeFigureOut">
              <a:rPr lang="en-US" smtClean="0"/>
              <a:pPr/>
              <a:t>9/28/2016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A4C1779C-FC65-4C9A-AC37-700108D2DB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E49818-C7D2-4D4F-BFBE-FA62592222FF}" type="datetimeFigureOut">
              <a:rPr lang="en-US" smtClean="0"/>
              <a:pPr/>
              <a:t>9/28/2016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C1779C-FC65-4C9A-AC37-700108D2DB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E49818-C7D2-4D4F-BFBE-FA62592222FF}" type="datetimeFigureOut">
              <a:rPr lang="en-US" smtClean="0"/>
              <a:pPr/>
              <a:t>9/28/2016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C1779C-FC65-4C9A-AC37-700108D2DB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E49818-C7D2-4D4F-BFBE-FA62592222FF}" type="datetimeFigureOut">
              <a:rPr lang="en-US" smtClean="0"/>
              <a:pPr/>
              <a:t>9/28/2016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C1779C-FC65-4C9A-AC37-700108D2DB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6E49818-C7D2-4D4F-BFBE-FA62592222FF}" type="datetimeFigureOut">
              <a:rPr lang="en-US" smtClean="0"/>
              <a:pPr/>
              <a:t>9/28/2016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C1779C-FC65-4C9A-AC37-700108D2DB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E49818-C7D2-4D4F-BFBE-FA62592222FF}" type="datetimeFigureOut">
              <a:rPr lang="en-US" smtClean="0"/>
              <a:pPr/>
              <a:t>9/28/2016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4C1779C-FC65-4C9A-AC37-700108D2DB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6E49818-C7D2-4D4F-BFBE-FA62592222FF}" type="datetimeFigureOut">
              <a:rPr lang="en-US" smtClean="0"/>
              <a:pPr/>
              <a:t>9/28/2016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4C1779C-FC65-4C9A-AC37-700108D2DB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6E49818-C7D2-4D4F-BFBE-FA62592222FF}" type="datetimeFigureOut">
              <a:rPr lang="en-US" smtClean="0"/>
              <a:pPr/>
              <a:t>9/28/2016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4C1779C-FC65-4C9A-AC37-700108D2DB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6E49818-C7D2-4D4F-BFBE-FA62592222FF}" type="datetimeFigureOut">
              <a:rPr lang="en-US" smtClean="0"/>
              <a:pPr/>
              <a:t>9/28/2016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4C1779C-FC65-4C9A-AC37-700108D2DB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E49818-C7D2-4D4F-BFBE-FA62592222FF}" type="datetimeFigureOut">
              <a:rPr lang="en-US" smtClean="0"/>
              <a:pPr/>
              <a:t>9/28/2016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4C1779C-FC65-4C9A-AC37-700108D2DB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E49818-C7D2-4D4F-BFBE-FA62592222FF}" type="datetimeFigureOut">
              <a:rPr lang="en-US" smtClean="0"/>
              <a:pPr/>
              <a:t>9/28/2016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4C1779C-FC65-4C9A-AC37-700108D2DB51}"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6E49818-C7D2-4D4F-BFBE-FA62592222FF}" type="datetimeFigureOut">
              <a:rPr lang="en-US" smtClean="0"/>
              <a:pPr/>
              <a:t>9/28/2016</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4C1779C-FC65-4C9A-AC37-700108D2DB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204Ogl42PN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FjdsnxEEpZg" TargetMode="External"/><Relationship Id="rId2" Type="http://schemas.openxmlformats.org/officeDocument/2006/relationships/hyperlink" Target="http://www.exploregeorgia.org/Georgia/Attractions/Stone-Mountain-Park/5582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nFvWI8z_yxY" TargetMode="External"/><Relationship Id="rId2" Type="http://schemas.openxmlformats.org/officeDocument/2006/relationships/hyperlink" Target="http://www.exploregeorgia.org/Georgia/Attractions/Tallulah-Gorge-State-Park/19976"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O74gvdxpBWE" TargetMode="External"/><Relationship Id="rId2" Type="http://schemas.openxmlformats.org/officeDocument/2006/relationships/hyperlink" Target="http://www.exploregeorgia.org/Georgia/Attractions/Amicalola-Falls-State-Park-And-Lodge/2084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viewpure.com/sUQQqMr_big?start=0&amp;end=0" TargetMode="External"/><Relationship Id="rId2" Type="http://schemas.openxmlformats.org/officeDocument/2006/relationships/hyperlink" Target="http://www.exploregeorgia.org/Georgia/Attractions/Roosevelts-Little-White-House/5468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en.wikipedia.org/wiki/Spring_(water)" TargetMode="External"/><Relationship Id="rId3" Type="http://schemas.openxmlformats.org/officeDocument/2006/relationships/hyperlink" Target="http://en.wikipedia.org/wiki/Dougherty_County,_Georgia" TargetMode="External"/><Relationship Id="rId7" Type="http://schemas.openxmlformats.org/officeDocument/2006/relationships/hyperlink" Target="http://en.wikipedia.org/wiki/List_of_the_Seven_Natural_Wonders_of_Georgia_(U.S._state)" TargetMode="External"/><Relationship Id="rId2" Type="http://schemas.openxmlformats.org/officeDocument/2006/relationships/hyperlink" Target="http://en.wikipedia.org/wiki/Albany,_Georgia" TargetMode="External"/><Relationship Id="rId1" Type="http://schemas.openxmlformats.org/officeDocument/2006/relationships/slideLayout" Target="../slideLayouts/slideLayout2.xml"/><Relationship Id="rId6" Type="http://schemas.openxmlformats.org/officeDocument/2006/relationships/hyperlink" Target="http://en.wikipedia.org/wiki/Albany,_Georgia_metropolitan_area" TargetMode="External"/><Relationship Id="rId11" Type="http://schemas.openxmlformats.org/officeDocument/2006/relationships/hyperlink" Target="https://www.youtube.com/watch?v=CDroHO56F-Y" TargetMode="External"/><Relationship Id="rId5" Type="http://schemas.openxmlformats.org/officeDocument/2006/relationships/hyperlink" Target="http://en.wikipedia.org/wiki/United_States" TargetMode="External"/><Relationship Id="rId10" Type="http://schemas.openxmlformats.org/officeDocument/2006/relationships/hyperlink" Target="http://en.wikipedia.org/wiki/Radium" TargetMode="External"/><Relationship Id="rId4" Type="http://schemas.openxmlformats.org/officeDocument/2006/relationships/hyperlink" Target="http://en.wikipedia.org/wiki/Georgia_(U.S._state)" TargetMode="External"/><Relationship Id="rId9" Type="http://schemas.openxmlformats.org/officeDocument/2006/relationships/hyperlink" Target="http://en.wikipedia.org/wiki/Flint_River_(Georgia)"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Destination_spa" TargetMode="External"/><Relationship Id="rId2" Type="http://schemas.openxmlformats.org/officeDocument/2006/relationships/hyperlink" Target="http://en.wikipedia.org/wiki/Casino" TargetMode="External"/><Relationship Id="rId1" Type="http://schemas.openxmlformats.org/officeDocument/2006/relationships/slideLayout" Target="../slideLayouts/slideLayout2.xml"/><Relationship Id="rId6" Type="http://schemas.openxmlformats.org/officeDocument/2006/relationships/hyperlink" Target="https://www.youtube.com/watch?v=sjhKrxARLRc" TargetMode="External"/><Relationship Id="rId5" Type="http://schemas.openxmlformats.org/officeDocument/2006/relationships/hyperlink" Target="http://en.wikipedia.org/w/index.php?title=John_Law_Kerr&amp;action=edit&amp;redlink=1" TargetMode="External"/><Relationship Id="rId4" Type="http://schemas.openxmlformats.org/officeDocument/2006/relationships/hyperlink" Target="http://en.wikipedia.org/wiki/Resort"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exploregeorgia.org/Georgia/Attractions/Okefenokee-Swamp-Park/1956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pEHpRlX8cRA" TargetMode="External"/><Relationship Id="rId2" Type="http://schemas.openxmlformats.org/officeDocument/2006/relationships/hyperlink" Target="http://www.exploregeorgia.org/Georgia/Attractions/Providence-Canyon-State-Outdoor-Recreation-Area/1966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GA’s seven wonders</a:t>
            </a:r>
            <a:endParaRPr lang="en-US" dirty="0"/>
          </a:p>
        </p:txBody>
      </p:sp>
      <p:sp>
        <p:nvSpPr>
          <p:cNvPr id="3" name="Subtitle 2"/>
          <p:cNvSpPr>
            <a:spLocks noGrp="1"/>
          </p:cNvSpPr>
          <p:nvPr>
            <p:ph type="subTitle" idx="1"/>
          </p:nvPr>
        </p:nvSpPr>
        <p:spPr/>
        <p:txBody>
          <a:bodyPr/>
          <a:lstStyle/>
          <a:p>
            <a:r>
              <a:rPr lang="en-US" dirty="0" smtClean="0">
                <a:hlinkClick r:id="rId2"/>
              </a:rPr>
              <a:t>Play</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exploregeorgia.org/Image/Photo/401289"/>
          <p:cNvPicPr>
            <a:picLocks noChangeAspect="1" noChangeArrowheads="1"/>
          </p:cNvPicPr>
          <p:nvPr/>
        </p:nvPicPr>
        <p:blipFill>
          <a:blip r:embed="rId2" cstate="print"/>
          <a:srcRect/>
          <a:stretch>
            <a:fillRect/>
          </a:stretch>
        </p:blipFill>
        <p:spPr bwMode="auto">
          <a:xfrm>
            <a:off x="1356360" y="669796"/>
            <a:ext cx="6477000" cy="431368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exploregeorgia.org/Image/Photo/401292"/>
          <p:cNvPicPr>
            <a:picLocks noChangeAspect="1" noChangeArrowheads="1"/>
          </p:cNvPicPr>
          <p:nvPr/>
        </p:nvPicPr>
        <p:blipFill>
          <a:blip r:embed="rId2" cstate="print"/>
          <a:srcRect/>
          <a:stretch>
            <a:fillRect/>
          </a:stretch>
        </p:blipFill>
        <p:spPr bwMode="auto">
          <a:xfrm>
            <a:off x="1295400" y="914400"/>
            <a:ext cx="6787404" cy="452041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exploregeorgia.org/Image/Photo/401296"/>
          <p:cNvPicPr>
            <a:picLocks noChangeAspect="1" noChangeArrowheads="1"/>
          </p:cNvPicPr>
          <p:nvPr/>
        </p:nvPicPr>
        <p:blipFill>
          <a:blip r:embed="rId2" cstate="print"/>
          <a:srcRect/>
          <a:stretch>
            <a:fillRect/>
          </a:stretch>
        </p:blipFill>
        <p:spPr bwMode="auto">
          <a:xfrm>
            <a:off x="1447800" y="919962"/>
            <a:ext cx="6101376" cy="406351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Stone Mountain</a:t>
            </a:r>
            <a:endParaRPr lang="en-US" dirty="0"/>
          </a:p>
        </p:txBody>
      </p:sp>
      <p:sp>
        <p:nvSpPr>
          <p:cNvPr id="3" name="Content Placeholder 2"/>
          <p:cNvSpPr>
            <a:spLocks noGrp="1"/>
          </p:cNvSpPr>
          <p:nvPr>
            <p:ph idx="1"/>
          </p:nvPr>
        </p:nvSpPr>
        <p:spPr/>
        <p:txBody>
          <a:bodyPr>
            <a:normAutofit lnSpcReduction="10000"/>
          </a:bodyPr>
          <a:lstStyle/>
          <a:p>
            <a:r>
              <a:rPr lang="en-US" dirty="0" smtClean="0"/>
              <a:t>Known for its size and carving, Stone Mountain is the world’s largest piece of exposed granite, at 825 feet high and 5 miles around. The carving (bigger than three football fields) depicts Confederate President Jefferson Davis, General Robert E. Lee and Lt. General Thomas “Stonewall” Jackson, all major players in the Civil War. </a:t>
            </a:r>
            <a:endParaRPr lang="en-US" dirty="0"/>
          </a:p>
          <a:p>
            <a:r>
              <a:rPr lang="en-US" dirty="0" smtClean="0">
                <a:hlinkClick r:id="rId3"/>
              </a:rPr>
              <a:t>Play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exploregeorgia.org/Image/Photo/400438"/>
          <p:cNvPicPr>
            <a:picLocks noChangeAspect="1" noChangeArrowheads="1"/>
          </p:cNvPicPr>
          <p:nvPr/>
        </p:nvPicPr>
        <p:blipFill>
          <a:blip r:embed="rId2" cstate="print"/>
          <a:srcRect/>
          <a:stretch>
            <a:fillRect/>
          </a:stretch>
        </p:blipFill>
        <p:spPr bwMode="auto">
          <a:xfrm>
            <a:off x="1203960" y="1025675"/>
            <a:ext cx="6781800" cy="397413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exploregeorgia.org/Image/Photo/400441"/>
          <p:cNvPicPr>
            <a:picLocks noChangeAspect="1" noChangeArrowheads="1"/>
          </p:cNvPicPr>
          <p:nvPr/>
        </p:nvPicPr>
        <p:blipFill>
          <a:blip r:embed="rId2" cstate="print"/>
          <a:srcRect/>
          <a:stretch>
            <a:fillRect/>
          </a:stretch>
        </p:blipFill>
        <p:spPr bwMode="auto">
          <a:xfrm>
            <a:off x="1048872" y="786003"/>
            <a:ext cx="7091976" cy="472325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roadsideamerica.com/attract/images/ga/GASTOstonemtn_bambam.jpg"/>
          <p:cNvPicPr>
            <a:picLocks noChangeAspect="1" noChangeArrowheads="1"/>
          </p:cNvPicPr>
          <p:nvPr/>
        </p:nvPicPr>
        <p:blipFill>
          <a:blip r:embed="rId2" cstate="print"/>
          <a:srcRect/>
          <a:stretch>
            <a:fillRect/>
          </a:stretch>
        </p:blipFill>
        <p:spPr bwMode="auto">
          <a:xfrm>
            <a:off x="5562600" y="1752600"/>
            <a:ext cx="2667000" cy="2000251"/>
          </a:xfrm>
          <a:prstGeom prst="rect">
            <a:avLst/>
          </a:prstGeom>
          <a:noFill/>
        </p:spPr>
      </p:pic>
      <p:pic>
        <p:nvPicPr>
          <p:cNvPr id="33796" name="Picture 4" descr="http://uts.cc.utexas.edu/~rmr/images/StoneMtn1.GIF"/>
          <p:cNvPicPr>
            <a:picLocks noChangeAspect="1" noChangeArrowheads="1"/>
          </p:cNvPicPr>
          <p:nvPr/>
        </p:nvPicPr>
        <p:blipFill>
          <a:blip r:embed="rId3" cstate="print"/>
          <a:srcRect/>
          <a:stretch>
            <a:fillRect/>
          </a:stretch>
        </p:blipFill>
        <p:spPr bwMode="auto">
          <a:xfrm>
            <a:off x="914400" y="2057400"/>
            <a:ext cx="4076700" cy="33337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Tallulah Gorge</a:t>
            </a:r>
            <a:endParaRPr lang="en-US" dirty="0"/>
          </a:p>
        </p:txBody>
      </p:sp>
      <p:sp>
        <p:nvSpPr>
          <p:cNvPr id="3" name="Content Placeholder 2"/>
          <p:cNvSpPr>
            <a:spLocks noGrp="1"/>
          </p:cNvSpPr>
          <p:nvPr>
            <p:ph idx="1"/>
          </p:nvPr>
        </p:nvSpPr>
        <p:spPr/>
        <p:txBody>
          <a:bodyPr/>
          <a:lstStyle/>
          <a:p>
            <a:r>
              <a:rPr lang="en-US" dirty="0" smtClean="0">
                <a:hlinkClick r:id="rId2"/>
              </a:rPr>
              <a:t>Tallulah Gorge</a:t>
            </a:r>
            <a:r>
              <a:rPr lang="en-US" dirty="0" smtClean="0"/>
              <a:t> </a:t>
            </a:r>
            <a:br>
              <a:rPr lang="en-US" dirty="0" smtClean="0"/>
            </a:br>
            <a:r>
              <a:rPr lang="en-US" dirty="0" smtClean="0"/>
              <a:t>Tallulah Gorge was created by a series of waterfalls that were dammed by Georgia Power in 1912. The gorge was once thought to house evil spirits, and the Native Americans named it Tallulah, which means “terrible.” </a:t>
            </a:r>
            <a:r>
              <a:rPr lang="en-US" dirty="0" smtClean="0">
                <a:hlinkClick r:id="rId3"/>
              </a:rPr>
              <a:t>Play</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exploregeorgia.org/Image/Photo/409883"/>
          <p:cNvPicPr>
            <a:picLocks noChangeAspect="1" noChangeArrowheads="1"/>
          </p:cNvPicPr>
          <p:nvPr/>
        </p:nvPicPr>
        <p:blipFill>
          <a:blip r:embed="rId2" cstate="print"/>
          <a:srcRect/>
          <a:stretch>
            <a:fillRect/>
          </a:stretch>
        </p:blipFill>
        <p:spPr bwMode="auto">
          <a:xfrm>
            <a:off x="1508760" y="685800"/>
            <a:ext cx="6172200" cy="461680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exploregeorgia.org/Image/Photo/409885"/>
          <p:cNvPicPr>
            <a:picLocks noChangeAspect="1" noChangeArrowheads="1"/>
          </p:cNvPicPr>
          <p:nvPr/>
        </p:nvPicPr>
        <p:blipFill>
          <a:blip r:embed="rId2" cstate="print"/>
          <a:srcRect/>
          <a:stretch>
            <a:fillRect/>
          </a:stretch>
        </p:blipFill>
        <p:spPr bwMode="auto">
          <a:xfrm>
            <a:off x="1371600" y="685800"/>
            <a:ext cx="5943600" cy="442203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err="1" smtClean="0">
                <a:hlinkClick r:id="rId2"/>
              </a:rPr>
              <a:t>Amicalola</a:t>
            </a:r>
            <a:r>
              <a:rPr lang="en-US" dirty="0" smtClean="0">
                <a:hlinkClick r:id="rId2"/>
              </a:rPr>
              <a:t> Falls</a:t>
            </a:r>
            <a:r>
              <a:rPr lang="en-US" dirty="0" smtClean="0"/>
              <a:t>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At 729 feet, </a:t>
            </a:r>
            <a:r>
              <a:rPr lang="en-US" dirty="0" err="1" smtClean="0"/>
              <a:t>Amicalola</a:t>
            </a:r>
            <a:r>
              <a:rPr lang="en-US" dirty="0" smtClean="0"/>
              <a:t> Falls, near Dawsonville, are the highest waterfalls in Georgia. The name “</a:t>
            </a:r>
            <a:r>
              <a:rPr lang="en-US" dirty="0" err="1" smtClean="0"/>
              <a:t>Amicalola</a:t>
            </a:r>
            <a:r>
              <a:rPr lang="en-US" dirty="0" smtClean="0"/>
              <a:t>” is a Cherokee word meaning “tumbling waters.” The falls are part of </a:t>
            </a:r>
            <a:r>
              <a:rPr lang="en-US" dirty="0" err="1" smtClean="0"/>
              <a:t>Amicalola</a:t>
            </a:r>
            <a:r>
              <a:rPr lang="en-US" dirty="0" smtClean="0"/>
              <a:t> Falls State Park, which includes an eight-mile trail that links the falls to the southernmost point of the Appalachian Trail  </a:t>
            </a:r>
            <a:r>
              <a:rPr lang="en-US" dirty="0"/>
              <a:t> </a:t>
            </a:r>
            <a:r>
              <a:rPr lang="en-US" dirty="0" smtClean="0"/>
              <a:t>  </a:t>
            </a:r>
            <a:r>
              <a:rPr lang="en-US" dirty="0" smtClean="0">
                <a:hlinkClick r:id="rId3"/>
              </a:rPr>
              <a:t>Play</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Warm Springs</a:t>
            </a:r>
            <a:endParaRPr lang="en-US" dirty="0"/>
          </a:p>
        </p:txBody>
      </p:sp>
      <p:sp>
        <p:nvSpPr>
          <p:cNvPr id="3" name="Content Placeholder 2"/>
          <p:cNvSpPr>
            <a:spLocks noGrp="1"/>
          </p:cNvSpPr>
          <p:nvPr>
            <p:ph idx="1"/>
          </p:nvPr>
        </p:nvSpPr>
        <p:spPr/>
        <p:txBody>
          <a:bodyPr/>
          <a:lstStyle/>
          <a:p>
            <a:r>
              <a:rPr lang="en-US" dirty="0" smtClean="0">
                <a:hlinkClick r:id="rId2"/>
              </a:rPr>
              <a:t>Warm Springs</a:t>
            </a:r>
            <a:r>
              <a:rPr lang="en-US" dirty="0" smtClean="0"/>
              <a:t> </a:t>
            </a:r>
            <a:br>
              <a:rPr lang="en-US" dirty="0" smtClean="0"/>
            </a:br>
            <a:r>
              <a:rPr lang="en-US" dirty="0" smtClean="0"/>
              <a:t>A favorite spot of former U.S. president Franklin D. Roosevelt, Warm Springs is located in west Georgia. The area’s springs are 88 degrees year-round. Their waters helped President Roosevelt as he dealt with polio, a common illness during his lifetime.</a:t>
            </a:r>
          </a:p>
          <a:p>
            <a:r>
              <a:rPr lang="en-US" dirty="0" smtClean="0">
                <a:hlinkClick r:id="rId3"/>
              </a:rPr>
              <a:t>Play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www.exploregeorgia.org/Image/Photo/401283"/>
          <p:cNvPicPr>
            <a:picLocks noChangeAspect="1" noChangeArrowheads="1"/>
          </p:cNvPicPr>
          <p:nvPr/>
        </p:nvPicPr>
        <p:blipFill>
          <a:blip r:embed="rId2" cstate="print"/>
          <a:srcRect/>
          <a:stretch>
            <a:fillRect/>
          </a:stretch>
        </p:blipFill>
        <p:spPr bwMode="auto">
          <a:xfrm>
            <a:off x="1295400" y="889123"/>
            <a:ext cx="6172200" cy="411068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xploregeorgia.org/Image/Photo/401285"/>
          <p:cNvPicPr>
            <a:picLocks noChangeAspect="1" noChangeArrowheads="1"/>
          </p:cNvPicPr>
          <p:nvPr/>
        </p:nvPicPr>
        <p:blipFill>
          <a:blip r:embed="rId2" cstate="print"/>
          <a:srcRect/>
          <a:stretch>
            <a:fillRect/>
          </a:stretch>
        </p:blipFill>
        <p:spPr bwMode="auto">
          <a:xfrm>
            <a:off x="1066800" y="914400"/>
            <a:ext cx="6635005" cy="441891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exploregeorgia.org/Image/Photo/401286"/>
          <p:cNvPicPr>
            <a:picLocks noChangeAspect="1" noChangeArrowheads="1"/>
          </p:cNvPicPr>
          <p:nvPr/>
        </p:nvPicPr>
        <p:blipFill>
          <a:blip r:embed="rId2" cstate="print"/>
          <a:srcRect/>
          <a:stretch>
            <a:fillRect/>
          </a:stretch>
        </p:blipFill>
        <p:spPr bwMode="auto">
          <a:xfrm>
            <a:off x="1295400" y="990600"/>
            <a:ext cx="6400800" cy="426293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exploregeorgia.org/Image/Photo/401287"/>
          <p:cNvPicPr>
            <a:picLocks noChangeAspect="1" noChangeArrowheads="1"/>
          </p:cNvPicPr>
          <p:nvPr/>
        </p:nvPicPr>
        <p:blipFill>
          <a:blip r:embed="rId2" cstate="print"/>
          <a:srcRect/>
          <a:stretch>
            <a:fillRect/>
          </a:stretch>
        </p:blipFill>
        <p:spPr bwMode="auto">
          <a:xfrm>
            <a:off x="1584960" y="685800"/>
            <a:ext cx="6019800" cy="400918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attractions.uptake.com/blog/files/2009/10/Treatment_Pools_Warm_Springs_Georgia1.jpg"/>
          <p:cNvPicPr>
            <a:picLocks noChangeAspect="1" noChangeArrowheads="1"/>
          </p:cNvPicPr>
          <p:nvPr/>
        </p:nvPicPr>
        <p:blipFill>
          <a:blip r:embed="rId2" cstate="print"/>
          <a:srcRect/>
          <a:stretch>
            <a:fillRect/>
          </a:stretch>
        </p:blipFill>
        <p:spPr bwMode="auto">
          <a:xfrm>
            <a:off x="1451267" y="812542"/>
            <a:ext cx="6287186" cy="418726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c.mentalfloss.com/blogs/wp-content/uploads/2009/07/FDR-warmsprings.jpg"/>
          <p:cNvPicPr>
            <a:picLocks noChangeAspect="1" noChangeArrowheads="1"/>
          </p:cNvPicPr>
          <p:nvPr/>
        </p:nvPicPr>
        <p:blipFill>
          <a:blip r:embed="rId2" cstate="print"/>
          <a:srcRect/>
          <a:stretch>
            <a:fillRect/>
          </a:stretch>
        </p:blipFill>
        <p:spPr bwMode="auto">
          <a:xfrm>
            <a:off x="5334000" y="1676400"/>
            <a:ext cx="2857500" cy="2543175"/>
          </a:xfrm>
          <a:prstGeom prst="rect">
            <a:avLst/>
          </a:prstGeom>
          <a:noFill/>
        </p:spPr>
      </p:pic>
      <p:pic>
        <p:nvPicPr>
          <p:cNvPr id="37892" name="Picture 4" descr="http://www.moodyscollectibles.com/store/images/uploads/usviews/georgia/13313.jpg"/>
          <p:cNvPicPr>
            <a:picLocks noChangeAspect="1" noChangeArrowheads="1"/>
          </p:cNvPicPr>
          <p:nvPr/>
        </p:nvPicPr>
        <p:blipFill>
          <a:blip r:embed="rId3" cstate="print"/>
          <a:srcRect/>
          <a:stretch>
            <a:fillRect/>
          </a:stretch>
        </p:blipFill>
        <p:spPr bwMode="auto">
          <a:xfrm>
            <a:off x="457200" y="1905000"/>
            <a:ext cx="4762500" cy="304800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Radium Springs, GA</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Radium Springs</a:t>
            </a:r>
            <a:r>
              <a:rPr lang="en-US" dirty="0" smtClean="0"/>
              <a:t> is an unincorporated community located on the southeast outskirts of </a:t>
            </a:r>
            <a:r>
              <a:rPr lang="en-US" dirty="0" smtClean="0">
                <a:hlinkClick r:id="rId2" action="ppaction://hlinkfile" tooltip="Albany, Georgia"/>
              </a:rPr>
              <a:t>Albany</a:t>
            </a:r>
            <a:r>
              <a:rPr lang="en-US" dirty="0" smtClean="0"/>
              <a:t> in </a:t>
            </a:r>
            <a:r>
              <a:rPr lang="en-US" dirty="0" smtClean="0">
                <a:hlinkClick r:id="rId3" action="ppaction://hlinkfile" tooltip="Dougherty County, Georgia"/>
              </a:rPr>
              <a:t>Dougherty County</a:t>
            </a:r>
            <a:r>
              <a:rPr lang="en-US" dirty="0" smtClean="0"/>
              <a:t>, </a:t>
            </a:r>
            <a:r>
              <a:rPr lang="en-US" dirty="0" smtClean="0">
                <a:hlinkClick r:id="rId4" action="ppaction://hlinkfile" tooltip="Georgia (U.S. state)"/>
              </a:rPr>
              <a:t>Georgia</a:t>
            </a:r>
            <a:r>
              <a:rPr lang="en-US" dirty="0" smtClean="0"/>
              <a:t>, </a:t>
            </a:r>
            <a:r>
              <a:rPr lang="en-US" dirty="0" smtClean="0">
                <a:hlinkClick r:id="rId5" action="ppaction://hlinkfile" tooltip="United States"/>
              </a:rPr>
              <a:t>United States</a:t>
            </a:r>
            <a:r>
              <a:rPr lang="en-US" dirty="0" smtClean="0"/>
              <a:t>. It is part of the </a:t>
            </a:r>
            <a:r>
              <a:rPr lang="en-US" dirty="0" smtClean="0">
                <a:hlinkClick r:id="rId2" action="ppaction://hlinkfile" tooltip="Albany, Georgia"/>
              </a:rPr>
              <a:t>Albany, Georgia</a:t>
            </a:r>
            <a:r>
              <a:rPr lang="en-US" dirty="0" smtClean="0"/>
              <a:t> </a:t>
            </a:r>
            <a:r>
              <a:rPr lang="en-US" dirty="0" smtClean="0">
                <a:hlinkClick r:id="rId6" action="ppaction://hlinkfile" tooltip="Albany, Georgia metropolitan area"/>
              </a:rPr>
              <a:t>Metropolitan Statistical Area</a:t>
            </a:r>
            <a:r>
              <a:rPr lang="en-US" dirty="0" smtClean="0"/>
              <a:t>.</a:t>
            </a:r>
          </a:p>
          <a:p>
            <a:r>
              <a:rPr lang="en-US" dirty="0" smtClean="0"/>
              <a:t>Radium Springs is best known as the location of one of the "</a:t>
            </a:r>
            <a:r>
              <a:rPr lang="en-US" dirty="0" smtClean="0">
                <a:hlinkClick r:id="rId7" action="ppaction://hlinkfile" tooltip="List of the Seven Natural Wonders of Georgia (U.S. state)"/>
              </a:rPr>
              <a:t>Seven Natural Wonders of Georgia</a:t>
            </a:r>
            <a:r>
              <a:rPr lang="en-US" dirty="0" smtClean="0"/>
              <a:t>": the largest natural </a:t>
            </a:r>
            <a:r>
              <a:rPr lang="en-US" dirty="0" smtClean="0">
                <a:hlinkClick r:id="rId8" action="ppaction://hlinkfile" tooltip="Spring (water)"/>
              </a:rPr>
              <a:t>spring</a:t>
            </a:r>
            <a:r>
              <a:rPr lang="en-US" dirty="0" smtClean="0"/>
              <a:t> in the state. The deep blue waters of Radium Springs flow at 70,000 gallons (265,000 liters) per minute and empty into the </a:t>
            </a:r>
            <a:r>
              <a:rPr lang="en-US" dirty="0" smtClean="0">
                <a:hlinkClick r:id="rId9" action="ppaction://hlinkfile" tooltip="Flint River (Georgia)"/>
              </a:rPr>
              <a:t>Flint River</a:t>
            </a:r>
            <a:r>
              <a:rPr lang="en-US" dirty="0" smtClean="0"/>
              <a:t>. There is also an extensive underwater cavern system.</a:t>
            </a:r>
          </a:p>
          <a:p>
            <a:r>
              <a:rPr lang="en-US" dirty="0" smtClean="0"/>
              <a:t>The water contains trace sources of </a:t>
            </a:r>
            <a:r>
              <a:rPr lang="en-US" dirty="0" smtClean="0">
                <a:hlinkClick r:id="rId10" action="ppaction://hlinkfile" tooltip="Radium"/>
              </a:rPr>
              <a:t>radium</a:t>
            </a:r>
            <a:r>
              <a:rPr lang="en-US" dirty="0" smtClean="0"/>
              <a:t> and the temperature is 68 degrees Fahrenheit (20 degrees Celsius) year round.</a:t>
            </a:r>
          </a:p>
          <a:p>
            <a:endParaRPr lang="en-US" dirty="0"/>
          </a:p>
          <a:p>
            <a:r>
              <a:rPr lang="en-US" dirty="0" smtClean="0">
                <a:hlinkClick r:id="rId11"/>
              </a:rPr>
              <a:t>Play Caves</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Radium Springs, GA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Prior to the discovery of radium in the water in 1925, the site was known as "Blue Springs".</a:t>
            </a:r>
          </a:p>
          <a:p>
            <a:r>
              <a:rPr lang="en-US" dirty="0" smtClean="0"/>
              <a:t>A </a:t>
            </a:r>
            <a:r>
              <a:rPr lang="en-US" dirty="0" smtClean="0">
                <a:hlinkClick r:id="rId2" action="ppaction://hlinkfile" tooltip="Casino"/>
              </a:rPr>
              <a:t>casino</a:t>
            </a:r>
            <a:r>
              <a:rPr lang="en-US" dirty="0" smtClean="0"/>
              <a:t> was built overlooking the springs in the 1920s and Radium Springs was a popular </a:t>
            </a:r>
            <a:r>
              <a:rPr lang="en-US" dirty="0" smtClean="0">
                <a:hlinkClick r:id="rId3" action="ppaction://hlinkfile" tooltip="Destination spa"/>
              </a:rPr>
              <a:t>spa</a:t>
            </a:r>
            <a:r>
              <a:rPr lang="en-US" dirty="0" smtClean="0"/>
              <a:t> and </a:t>
            </a:r>
            <a:r>
              <a:rPr lang="en-US" dirty="0" smtClean="0">
                <a:hlinkClick r:id="rId4" action="ppaction://hlinkfile" tooltip="Resort"/>
              </a:rPr>
              <a:t>resort</a:t>
            </a:r>
            <a:r>
              <a:rPr lang="en-US" dirty="0" smtClean="0"/>
              <a:t>. Northerners on their way by train to spend winter in Florida often stopped to swim in the springs, which was thought to be healthful because of the radium element. The casino was severely damaged when the river flooded in 1994, and again in 1998, and was demolished in 2003.</a:t>
            </a:r>
          </a:p>
          <a:p>
            <a:r>
              <a:rPr lang="en-US" dirty="0" smtClean="0"/>
              <a:t>The nearby Radium Country Club and Golf Course has been refurbished. The course was originally designed in 1927 by noted golf course architect </a:t>
            </a:r>
            <a:r>
              <a:rPr lang="en-US" dirty="0" smtClean="0">
                <a:hlinkClick r:id="rId5" action="ppaction://hlinkfile" tooltip="John Law Kerr (page does not exist)"/>
              </a:rPr>
              <a:t>John Law Kerr</a:t>
            </a:r>
            <a:r>
              <a:rPr lang="en-US" dirty="0" smtClean="0"/>
              <a:t>.</a:t>
            </a:r>
          </a:p>
          <a:p>
            <a:r>
              <a:rPr lang="en-US" dirty="0" smtClean="0">
                <a:hlinkClick r:id="rId6"/>
              </a:rPr>
              <a:t>Play</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aldosta.edu/~bceditone/Radiumspring.jpg"/>
          <p:cNvPicPr>
            <a:picLocks noChangeAspect="1" noChangeArrowheads="1"/>
          </p:cNvPicPr>
          <p:nvPr/>
        </p:nvPicPr>
        <p:blipFill>
          <a:blip r:embed="rId2" cstate="print"/>
          <a:srcRect/>
          <a:stretch>
            <a:fillRect/>
          </a:stretch>
        </p:blipFill>
        <p:spPr bwMode="auto">
          <a:xfrm>
            <a:off x="1447800" y="990600"/>
            <a:ext cx="6229350" cy="41529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exploregeorgia.org/Image/Photo/438958"/>
          <p:cNvPicPr>
            <a:picLocks noChangeAspect="1" noChangeArrowheads="1"/>
          </p:cNvPicPr>
          <p:nvPr/>
        </p:nvPicPr>
        <p:blipFill>
          <a:blip r:embed="rId2" cstate="print"/>
          <a:srcRect/>
          <a:stretch>
            <a:fillRect/>
          </a:stretch>
        </p:blipFill>
        <p:spPr bwMode="auto">
          <a:xfrm>
            <a:off x="1497973" y="907804"/>
            <a:ext cx="6193773" cy="411266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tatic.flickr.com/3025/2403738628_e4acd1f3d6.jpg"/>
          <p:cNvPicPr>
            <a:picLocks noChangeAspect="1" noChangeArrowheads="1"/>
          </p:cNvPicPr>
          <p:nvPr/>
        </p:nvPicPr>
        <p:blipFill>
          <a:blip r:embed="rId2" cstate="print"/>
          <a:srcRect/>
          <a:stretch>
            <a:fillRect/>
          </a:stretch>
        </p:blipFill>
        <p:spPr bwMode="auto">
          <a:xfrm>
            <a:off x="2057400" y="1371600"/>
            <a:ext cx="4762500" cy="35718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georgiamountainscabin.com/625f49b0.jpg"/>
          <p:cNvPicPr>
            <a:picLocks noChangeAspect="1" noChangeArrowheads="1"/>
          </p:cNvPicPr>
          <p:nvPr/>
        </p:nvPicPr>
        <p:blipFill>
          <a:blip r:embed="rId2" cstate="print"/>
          <a:srcRect/>
          <a:stretch>
            <a:fillRect/>
          </a:stretch>
        </p:blipFill>
        <p:spPr bwMode="auto">
          <a:xfrm>
            <a:off x="5105400" y="1524000"/>
            <a:ext cx="3448050" cy="4610100"/>
          </a:xfrm>
          <a:prstGeom prst="rect">
            <a:avLst/>
          </a:prstGeom>
          <a:noFill/>
        </p:spPr>
      </p:pic>
      <p:pic>
        <p:nvPicPr>
          <p:cNvPr id="18436" name="Picture 4" descr="http://ngeorgia.com/images/amicalolafallsup.jpg"/>
          <p:cNvPicPr>
            <a:picLocks noChangeAspect="1" noChangeArrowheads="1"/>
          </p:cNvPicPr>
          <p:nvPr/>
        </p:nvPicPr>
        <p:blipFill>
          <a:blip r:embed="rId3" cstate="print"/>
          <a:srcRect/>
          <a:stretch>
            <a:fillRect/>
          </a:stretch>
        </p:blipFill>
        <p:spPr bwMode="auto">
          <a:xfrm>
            <a:off x="1143000" y="1838326"/>
            <a:ext cx="3352800" cy="303847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Okefenokee Swamp</a:t>
            </a:r>
            <a:r>
              <a:rPr lang="en-US" dirty="0" smtClean="0"/>
              <a:t> </a:t>
            </a:r>
            <a:br>
              <a:rPr lang="en-US" dirty="0" smtClean="0"/>
            </a:br>
            <a:endParaRPr lang="en-US" dirty="0"/>
          </a:p>
        </p:txBody>
      </p:sp>
      <p:sp>
        <p:nvSpPr>
          <p:cNvPr id="3" name="Content Placeholder 2"/>
          <p:cNvSpPr>
            <a:spLocks noGrp="1"/>
          </p:cNvSpPr>
          <p:nvPr>
            <p:ph idx="1"/>
          </p:nvPr>
        </p:nvSpPr>
        <p:spPr/>
        <p:txBody>
          <a:bodyPr/>
          <a:lstStyle/>
          <a:p>
            <a:r>
              <a:rPr lang="en-US" dirty="0" smtClean="0"/>
              <a:t>The Okefenokee Swamp covers about 700 square miles of southeastern Georgia. Okefenokee means “land of the trembling earth” in Seminole, which refers to the swamp’s spongy bogs. The wildlife refuge is home to a variety of plant and animal wildlife.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exploregeorgia.org/Image/Photo/401475"/>
          <p:cNvPicPr>
            <a:picLocks noChangeAspect="1" noChangeArrowheads="1"/>
          </p:cNvPicPr>
          <p:nvPr/>
        </p:nvPicPr>
        <p:blipFill>
          <a:blip r:embed="rId2" cstate="print"/>
          <a:srcRect/>
          <a:stretch>
            <a:fillRect/>
          </a:stretch>
        </p:blipFill>
        <p:spPr bwMode="auto">
          <a:xfrm>
            <a:off x="1600200" y="1219200"/>
            <a:ext cx="5791200" cy="385694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exploregeorgia.org/Image/Photo/401477"/>
          <p:cNvPicPr>
            <a:picLocks noChangeAspect="1" noChangeArrowheads="1"/>
          </p:cNvPicPr>
          <p:nvPr/>
        </p:nvPicPr>
        <p:blipFill>
          <a:blip r:embed="rId2" cstate="print"/>
          <a:srcRect/>
          <a:stretch>
            <a:fillRect/>
          </a:stretch>
        </p:blipFill>
        <p:spPr bwMode="auto">
          <a:xfrm>
            <a:off x="1676400" y="914400"/>
            <a:ext cx="6477000" cy="431368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exploregeorgia.org/Image/Photo/402328"/>
          <p:cNvPicPr>
            <a:picLocks noChangeAspect="1" noChangeArrowheads="1"/>
          </p:cNvPicPr>
          <p:nvPr/>
        </p:nvPicPr>
        <p:blipFill>
          <a:blip r:embed="rId2" cstate="print"/>
          <a:srcRect/>
          <a:stretch>
            <a:fillRect/>
          </a:stretch>
        </p:blipFill>
        <p:spPr bwMode="auto">
          <a:xfrm>
            <a:off x="1524000" y="914400"/>
            <a:ext cx="6172200" cy="46291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Providence Canyon</a:t>
            </a:r>
            <a:endParaRPr lang="en-US" dirty="0"/>
          </a:p>
        </p:txBody>
      </p:sp>
      <p:sp>
        <p:nvSpPr>
          <p:cNvPr id="3" name="Content Placeholder 2"/>
          <p:cNvSpPr>
            <a:spLocks noGrp="1"/>
          </p:cNvSpPr>
          <p:nvPr>
            <p:ph idx="1"/>
          </p:nvPr>
        </p:nvSpPr>
        <p:spPr/>
        <p:txBody>
          <a:bodyPr/>
          <a:lstStyle/>
          <a:p>
            <a:r>
              <a:rPr lang="en-US" dirty="0" smtClean="0"/>
              <a:t>Known as “Georgia’s Little Grand Canyon,” Providence Canyon is located near Lumpkin. Over the past 150 years, human activity and poor farming practices have led to the massive erosion that created these 150 foot deep canyons and gorges</a:t>
            </a:r>
          </a:p>
          <a:p>
            <a:endParaRPr lang="en-US" dirty="0"/>
          </a:p>
          <a:p>
            <a:r>
              <a:rPr lang="en-US" dirty="0" smtClean="0">
                <a:hlinkClick r:id="rId3"/>
              </a:rPr>
              <a:t>Play</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529</TotalTime>
  <Words>482</Words>
  <Application>Microsoft Office PowerPoint</Application>
  <PresentationFormat>On-screen Show (4:3)</PresentationFormat>
  <Paragraphs>29</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Verdana</vt:lpstr>
      <vt:lpstr>Wingdings 2</vt:lpstr>
      <vt:lpstr>Aspect</vt:lpstr>
      <vt:lpstr>GA’s seven wonders</vt:lpstr>
      <vt:lpstr> Amicalola Falls   </vt:lpstr>
      <vt:lpstr>PowerPoint Presentation</vt:lpstr>
      <vt:lpstr>PowerPoint Presentation</vt:lpstr>
      <vt:lpstr>Okefenokee Swamp  </vt:lpstr>
      <vt:lpstr>PowerPoint Presentation</vt:lpstr>
      <vt:lpstr>PowerPoint Presentation</vt:lpstr>
      <vt:lpstr>PowerPoint Presentation</vt:lpstr>
      <vt:lpstr>Providence Canyon</vt:lpstr>
      <vt:lpstr>PowerPoint Presentation</vt:lpstr>
      <vt:lpstr>PowerPoint Presentation</vt:lpstr>
      <vt:lpstr>PowerPoint Presentation</vt:lpstr>
      <vt:lpstr>Stone Mountain</vt:lpstr>
      <vt:lpstr>PowerPoint Presentation</vt:lpstr>
      <vt:lpstr>PowerPoint Presentation</vt:lpstr>
      <vt:lpstr>PowerPoint Presentation</vt:lpstr>
      <vt:lpstr>Tallulah Gorge</vt:lpstr>
      <vt:lpstr>PowerPoint Presentation</vt:lpstr>
      <vt:lpstr>PowerPoint Presentation</vt:lpstr>
      <vt:lpstr>Warm Springs</vt:lpstr>
      <vt:lpstr>PowerPoint Presentation</vt:lpstr>
      <vt:lpstr>PowerPoint Presentation</vt:lpstr>
      <vt:lpstr>PowerPoint Presentation</vt:lpstr>
      <vt:lpstr>PowerPoint Presentation</vt:lpstr>
      <vt:lpstr>PowerPoint Presentation</vt:lpstr>
      <vt:lpstr>PowerPoint Presentation</vt:lpstr>
      <vt:lpstr>Radium Springs, GA</vt:lpstr>
      <vt:lpstr>Radium Springs, GA</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seven wonders</dc:title>
  <dc:creator>Oconee Co Schools</dc:creator>
  <cp:lastModifiedBy>temp</cp:lastModifiedBy>
  <cp:revision>19</cp:revision>
  <dcterms:created xsi:type="dcterms:W3CDTF">2012-02-21T14:21:53Z</dcterms:created>
  <dcterms:modified xsi:type="dcterms:W3CDTF">2016-09-28T11:50:28Z</dcterms:modified>
</cp:coreProperties>
</file>