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C4FB83-F863-2E48-9CCC-FF778B824B4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9D796F-D84B-3644-9B15-D4E0A27B6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mineral…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Size of crystal is dependent on:</a:t>
            </a:r>
          </a:p>
          <a:p>
            <a:pPr lvl="1"/>
            <a:r>
              <a:rPr lang="en-US" dirty="0" smtClean="0"/>
              <a:t>Rate of cooling</a:t>
            </a:r>
          </a:p>
          <a:p>
            <a:pPr lvl="1"/>
            <a:r>
              <a:rPr lang="en-US" dirty="0" smtClean="0"/>
              <a:t>Amount of gas contained in the magma</a:t>
            </a:r>
          </a:p>
          <a:p>
            <a:pPr lvl="1"/>
            <a:r>
              <a:rPr lang="en-US" dirty="0" smtClean="0"/>
              <a:t>Chemical composition of magma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Oxygen + metal = oxides</a:t>
            </a:r>
          </a:p>
          <a:p>
            <a:pPr lvl="1"/>
            <a:r>
              <a:rPr lang="en-US" dirty="0" smtClean="0"/>
              <a:t>Examples: hematite, magnetite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Oxygen + silicone = silicates</a:t>
            </a:r>
          </a:p>
          <a:p>
            <a:pPr lvl="1"/>
            <a:r>
              <a:rPr lang="en-US" dirty="0" smtClean="0"/>
              <a:t>Examples: feldspar, quartz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Oxygen + carbon = carbonates</a:t>
            </a:r>
          </a:p>
          <a:p>
            <a:pPr lvl="1"/>
            <a:r>
              <a:rPr lang="en-US" dirty="0" smtClean="0"/>
              <a:t>Examples: dolomite, calcite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smtClean="0"/>
              <a:t>naturally occurring </a:t>
            </a:r>
            <a:r>
              <a:rPr lang="en-US" dirty="0" smtClean="0"/>
              <a:t>and inorganic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Not</a:t>
            </a:r>
            <a:r>
              <a:rPr lang="en-US" dirty="0" smtClean="0"/>
              <a:t> manufactured</a:t>
            </a:r>
          </a:p>
          <a:p>
            <a:r>
              <a:rPr lang="en-US" dirty="0" smtClean="0"/>
              <a:t>Has </a:t>
            </a:r>
            <a:r>
              <a:rPr lang="en-US" i="1" dirty="0" smtClean="0"/>
              <a:t>never</a:t>
            </a:r>
            <a:r>
              <a:rPr lang="en-US" dirty="0" smtClean="0"/>
              <a:t> been alive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Coal is </a:t>
            </a:r>
            <a:r>
              <a:rPr lang="en-US" i="1" dirty="0" smtClean="0"/>
              <a:t>not</a:t>
            </a:r>
            <a:r>
              <a:rPr lang="en-US" dirty="0" smtClean="0"/>
              <a:t> a mineral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a solid with specific composition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i="1" dirty="0" smtClean="0"/>
              <a:t>not </a:t>
            </a:r>
            <a:r>
              <a:rPr lang="en-US" dirty="0" smtClean="0"/>
              <a:t>a liquid or gas</a:t>
            </a:r>
          </a:p>
          <a:p>
            <a:r>
              <a:rPr lang="en-US" dirty="0" smtClean="0"/>
              <a:t>Is made up of specific elements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Natural gas is </a:t>
            </a:r>
            <a:r>
              <a:rPr lang="en-US" i="1" dirty="0" smtClean="0"/>
              <a:t>not </a:t>
            </a:r>
            <a:r>
              <a:rPr lang="en-US" dirty="0" smtClean="0"/>
              <a:t>a mineral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a definite crystalline structure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81839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Atoms are all arranged in the same way</a:t>
            </a:r>
          </a:p>
          <a:p>
            <a:endParaRPr lang="en-US" dirty="0" smtClean="0"/>
          </a:p>
          <a:p>
            <a:r>
              <a:rPr lang="en-US" dirty="0" smtClean="0"/>
              <a:t>Silicates crystalline structure is a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silicon-oxygen tetrahedron (1 Si and 4 O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i="1" dirty="0" smtClean="0"/>
              <a:t>Non-silicates </a:t>
            </a:r>
            <a:r>
              <a:rPr lang="en-US" i="1" dirty="0" smtClean="0"/>
              <a:t>have a diverse chemical composition that they display a vast variety of crystalline structures.  Common crystal structures are cubes, hexagonal and irregular masses.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Major Crystal Systems</a:t>
            </a:r>
            <a:endParaRPr lang="en-US" dirty="0"/>
          </a:p>
        </p:txBody>
      </p:sp>
      <p:pic>
        <p:nvPicPr>
          <p:cNvPr id="4" name="il_fi" descr="http://www.allaboutgemstones.com/images/crystal_system_structures_all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475" y="3022600"/>
            <a:ext cx="7620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022600"/>
            <a:ext cx="990600" cy="165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4504323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Cubic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Minerals from Magma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Magma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Molten material beneath the surface of the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magma is forced upward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Cools</a:t>
            </a:r>
          </a:p>
          <a:p>
            <a:r>
              <a:rPr lang="en-US" dirty="0" smtClean="0"/>
              <a:t>And compounds in the magma interact chemically to form minerals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magma reaches Earth’s surface before crystallizing, it cools quickly and </a:t>
            </a:r>
            <a:r>
              <a:rPr lang="en-US" b="1" dirty="0" smtClean="0"/>
              <a:t>small crystals </a:t>
            </a:r>
            <a:r>
              <a:rPr lang="en-US" dirty="0" smtClean="0"/>
              <a:t>form. </a:t>
            </a:r>
          </a:p>
          <a:p>
            <a:endParaRPr lang="en-US" dirty="0" smtClean="0"/>
          </a:p>
          <a:p>
            <a:r>
              <a:rPr lang="en-US" dirty="0" smtClean="0"/>
              <a:t>If the magma crystallizes in Earth’s heated interior, it cools slowly and </a:t>
            </a:r>
            <a:r>
              <a:rPr lang="en-US" b="1" dirty="0" smtClean="0"/>
              <a:t>large crystals</a:t>
            </a:r>
            <a:r>
              <a:rPr lang="en-US" dirty="0" smtClean="0"/>
              <a:t> have time to form.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378</TotalTime>
  <Words>232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Median</vt:lpstr>
      <vt:lpstr>A mineral…</vt:lpstr>
      <vt:lpstr>is naturally occurring and inorganic -</vt:lpstr>
      <vt:lpstr>is a solid with specific composition -</vt:lpstr>
      <vt:lpstr>has a definite crystalline structure -</vt:lpstr>
      <vt:lpstr>Six Major Crystal Systems</vt:lpstr>
      <vt:lpstr>Minerals from Magma</vt:lpstr>
      <vt:lpstr>Magma is:</vt:lpstr>
      <vt:lpstr>When magma is forced upward it:</vt:lpstr>
      <vt:lpstr>Crystal Size</vt:lpstr>
      <vt:lpstr>Crystal Size</vt:lpstr>
      <vt:lpstr>Mineral Groups</vt:lpstr>
    </vt:vector>
  </TitlesOfParts>
  <Company>University of Illinois Urbana-Champaign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mineral…</dc:title>
  <dc:creator>Amanda Peters</dc:creator>
  <cp:lastModifiedBy>Oconee County Schools</cp:lastModifiedBy>
  <cp:revision>35</cp:revision>
  <dcterms:created xsi:type="dcterms:W3CDTF">2011-09-07T12:34:11Z</dcterms:created>
  <dcterms:modified xsi:type="dcterms:W3CDTF">2016-02-17T13:58:55Z</dcterms:modified>
</cp:coreProperties>
</file>