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2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CD20-2B81-4388-BAF9-C6456953D6A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D305-5C9D-4E19-A07D-843312224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Minerals for Lab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Hornblende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58037" y="2104363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8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Kaolin (chalk)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64" y="2061501"/>
            <a:ext cx="5150909" cy="386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284" y="2059877"/>
            <a:ext cx="5137899" cy="38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Muscovite (white/clear mica)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2336" y="2218664"/>
            <a:ext cx="4947709" cy="37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3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Olivine (olive green)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236" y="2104364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2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Galena (it </a:t>
            </a:r>
            <a:r>
              <a:rPr lang="en-US" dirty="0" err="1" smtClean="0"/>
              <a:t>Galeeeeeeeaaaams</a:t>
            </a:r>
            <a:r>
              <a:rPr lang="en-US" dirty="0" smtClean="0"/>
              <a:t> uh)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1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 (you can write with it)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1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Pyrite (fool’s gold)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7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Sulfur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8036" y="2180564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4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Magnetite (magnetic)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075" y="2168525"/>
            <a:ext cx="4749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4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Halite (salt rock)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900" y="2181225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Talc (can scratch with a fingernail)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36" y="2256764"/>
            <a:ext cx="4642908" cy="34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6045" y="2060045"/>
            <a:ext cx="464290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3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Gypsum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936" y="2218664"/>
            <a:ext cx="4947709" cy="37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0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Calcite (looks like milk)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21717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61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Fluorite (same color toothpaste)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0136" y="2117064"/>
            <a:ext cx="4744509" cy="35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9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Feldspar (pink)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0314" y="2355486"/>
            <a:ext cx="4823090" cy="361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1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Quartz (like a crystal)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9636" y="2307564"/>
            <a:ext cx="5049309" cy="37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0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Topaz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6636" y="2332964"/>
            <a:ext cx="4642909" cy="34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Biotite</a:t>
            </a:r>
            <a:r>
              <a:rPr lang="en-US" dirty="0" smtClean="0"/>
              <a:t> (black mica)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4236" y="2233480"/>
            <a:ext cx="5252509" cy="393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7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85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Minerals for Lab Test</vt:lpstr>
      <vt:lpstr>Talc (can scratch with a fingernail)</vt:lpstr>
      <vt:lpstr>Gypsum</vt:lpstr>
      <vt:lpstr>Calcite (looks like milk)</vt:lpstr>
      <vt:lpstr>Fluorite (same color toothpaste)</vt:lpstr>
      <vt:lpstr>Feldspar (pink)</vt:lpstr>
      <vt:lpstr>Quartz (like a crystal)</vt:lpstr>
      <vt:lpstr>Topaz</vt:lpstr>
      <vt:lpstr>Biotite (black mica)</vt:lpstr>
      <vt:lpstr>Hornblende </vt:lpstr>
      <vt:lpstr>Kaolin (chalk)</vt:lpstr>
      <vt:lpstr>Muscovite (white/clear mica)</vt:lpstr>
      <vt:lpstr>Olivine (olive green)</vt:lpstr>
      <vt:lpstr>Galena (it Galeeeeeeeaaaams uh)</vt:lpstr>
      <vt:lpstr>Graphite (you can write with it)</vt:lpstr>
      <vt:lpstr>Pyrite (fool’s gold)</vt:lpstr>
      <vt:lpstr>Sulfur</vt:lpstr>
      <vt:lpstr>Magnetite (magnetic)</vt:lpstr>
      <vt:lpstr>Halite (salt rock)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2014-09-04T18:21:17Z</dcterms:created>
  <dcterms:modified xsi:type="dcterms:W3CDTF">2018-09-10T19:17:53Z</dcterms:modified>
</cp:coreProperties>
</file>