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CBD5-4D20-4187-8659-8D23FB1D6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FB408-2146-4AED-BBC6-6B08F09EB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F9CF2-E27F-4ABB-92AD-AD93C5A1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1E270-EE46-424B-98D7-B9046B45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DA5DE-872A-49AF-9A21-D6798C48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C047-3065-4596-8614-AEBE9294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78C64-ECF4-498B-8405-F90E275FD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BE178-61AC-4C96-83D3-6B3C9211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04E13-0124-45C7-83C9-7F5A05E3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B62B3-DEE2-49E8-BC30-CCAA15F5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F4BAA-6BE1-471A-9785-9F8429656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3F60A-0E4B-4AAC-BE3D-5A0519D57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A9F1-1729-4EF6-AAC3-010A62E9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CD91F-EB84-4888-82CC-D38A60DB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46FC8-39CB-430E-ACA2-626550AA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CD5F-2289-419B-8F61-48B5D069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04420-1BA0-4971-B58B-F3F326A90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289A4-CD03-4BCD-9D4C-F0F6CFAE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4A6A1-30FD-4E71-848B-BFCA49A5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D6EE6-FDC1-40DD-832A-9F184BD8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1A3F-4605-4422-BAD4-7CE4218F0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01E65-B6B7-4D95-9B1F-072DD858E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FCA81-ABE1-487F-85D8-D1249C23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8384D-BBF1-46F6-B5E1-4910E5EB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A2F5C-1359-42D7-A5B5-2B7E54FA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4350-9E67-4056-AB01-F8EAB037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4BE4D-90B9-46DB-8F3D-74D0445EF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F0CE9-1F41-4B1C-8AB3-3B3AFCEA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C47C0-CA0C-4D8E-A679-152B63A6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6EFC9-51D5-4A94-8A46-85C37344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9F020-5323-48C3-8D57-7B4EEDAD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5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0B02-DEE6-4079-BF6E-9E619170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217EA-92CC-4EAE-A29D-53069EB63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58ED5-9F57-4A3E-9134-5A42BD58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C64E1-304B-4EE1-BE4E-7D6A1E9A4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41BA4-B3B7-45F6-B0D1-6610955C0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35FED-9585-44ED-B83B-5CAD7006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88F325-CFBA-4987-8E48-3084303F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DAC03B-3DCC-42EB-AE3B-80DFA2E0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7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9BB9-3AF3-475D-8597-500305E8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5FB59-0A42-4052-8E0B-A7027AA2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F85F9-6ACF-43B9-84C1-1D2793FE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45102-6859-4EAB-8624-50FEBB0B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55C1D-99E7-4834-B8A9-E7FA5DC5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6CB19-49A8-4055-9989-017DF776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45676-17B0-4E8B-9530-F140691B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6AC3-F726-47D8-96F8-911CCF38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1C38-E2FB-4C52-94F0-1CB0DDDB9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B57EA-2C13-4140-A90A-498AC5C85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0ACEB-19AE-4A41-A676-A569EDE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F7C97-1625-42C0-86B2-CCA3444C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ECC5-FD57-43B6-8C9A-AC01D462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7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4AEF-4E9E-4518-BC75-358C08EA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34D1E-B629-4AD3-B0D5-1C68EFFDD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A585D-7888-472C-8B77-C80F11E7D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38C98-6B33-433A-BBA0-9371F67E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77D64-C166-48E6-B622-480CE5D6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62D90-1405-4FF9-8A84-6BBA6665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87277-1A60-4C5E-9C5F-CCEC2A25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2D645-134B-46DA-AD9F-413035798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7E32-E942-45BF-9743-F330FDDAF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4558-F5D7-4A53-8FD1-ABBF74B07F88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DA653-DD06-44F0-8175-AC35746DB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8D7EF-4C39-4C6B-A7EC-59E580AF3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61CB-94D0-4781-A920-D01CAE91B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CBB0CE-E09B-441D-8AC1-634080E1E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37" y="1965960"/>
            <a:ext cx="10385527" cy="29260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C83CC2-7375-4D40-BAEA-857416E3B8FB}"/>
              </a:ext>
            </a:extLst>
          </p:cNvPr>
          <p:cNvSpPr txBox="1"/>
          <p:nvPr/>
        </p:nvSpPr>
        <p:spPr>
          <a:xfrm>
            <a:off x="1385777" y="1043394"/>
            <a:ext cx="942044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Rules for Reading Pedigrees</a:t>
            </a:r>
          </a:p>
        </p:txBody>
      </p:sp>
    </p:spTree>
    <p:extLst>
      <p:ext uri="{BB962C8B-B14F-4D97-AF65-F5344CB8AC3E}">
        <p14:creationId xmlns:p14="http://schemas.microsoft.com/office/powerpoint/2010/main" val="86832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BA879A-8C6D-426B-8AE9-52435952D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25" y="518241"/>
            <a:ext cx="11066951" cy="58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65EAA7-1FA0-4744-A26F-6C99E207A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19" y="1463040"/>
            <a:ext cx="9966963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9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5AF87B-8C49-44F6-A5D3-A6B2996B2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74" y="1691640"/>
            <a:ext cx="10330253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6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Felexia Walker</dc:creator>
  <cp:lastModifiedBy>Windows User</cp:lastModifiedBy>
  <cp:revision>1</cp:revision>
  <dcterms:created xsi:type="dcterms:W3CDTF">2019-03-14T15:40:42Z</dcterms:created>
  <dcterms:modified xsi:type="dcterms:W3CDTF">2019-03-14T17:42:36Z</dcterms:modified>
</cp:coreProperties>
</file>