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5" r:id="rId8"/>
    <p:sldId id="277" r:id="rId9"/>
    <p:sldId id="260" r:id="rId10"/>
    <p:sldId id="280" r:id="rId11"/>
    <p:sldId id="281" r:id="rId12"/>
    <p:sldId id="261" r:id="rId13"/>
    <p:sldId id="262" r:id="rId14"/>
    <p:sldId id="263" r:id="rId15"/>
    <p:sldId id="270" r:id="rId16"/>
    <p:sldId id="271" r:id="rId17"/>
    <p:sldId id="278" r:id="rId18"/>
    <p:sldId id="264" r:id="rId19"/>
    <p:sldId id="265" r:id="rId20"/>
    <p:sldId id="266" r:id="rId21"/>
    <p:sldId id="267" r:id="rId22"/>
    <p:sldId id="272" r:id="rId23"/>
    <p:sldId id="273" r:id="rId24"/>
    <p:sldId id="274" r:id="rId25"/>
    <p:sldId id="279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22954-8AB9-4F59-9999-3E3CA5D3405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A94D-2B3C-42C1-9835-F90FEA1A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.uky.edu/sites/default/files/elearning/module08swf.sw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.uky.edu/sites/default/files/elearning/module02swf.sw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cience.co.uk/animations/rock_cycle.htm" TargetMode="External"/><Relationship Id="rId2" Type="http://schemas.openxmlformats.org/officeDocument/2006/relationships/hyperlink" Target="http://www.learner.org/interactives/rockcycle/diagram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s-houston.ad.uky.edu/archive/as17/as17.as.uky.edu/ACADEMICS/departments_programs/EarthEnvironmentalSciences/EarthEnvironmentalSciences/Educational%20Materials/Documents/elearning/module05swf.sw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.uky.edu/sites/default/files/elearning/module03swf.sw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3 rocks before lab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</a:t>
            </a:r>
            <a:r>
              <a:rPr lang="en-US" dirty="0" err="1" smtClean="0"/>
              <a:t>sed</a:t>
            </a:r>
            <a:r>
              <a:rPr lang="en-US" dirty="0" smtClean="0"/>
              <a:t>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Clastic-forms when fragments of pre-existing rocks are compacted or cemented together</a:t>
            </a:r>
          </a:p>
          <a:p>
            <a:r>
              <a:rPr lang="en-US" dirty="0" smtClean="0"/>
              <a:t>Organic-forms from the remains of plants and animals</a:t>
            </a:r>
          </a:p>
          <a:p>
            <a:r>
              <a:rPr lang="en-US" dirty="0" smtClean="0"/>
              <a:t>Chemical-forms when minerals precipitate from a solution or settle from a suspension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sediments are laid down on the ground or sink to the bottom of a body of water, final stage of the erosional process in which the movement of transported materials slows and they are dropped in another location.</a:t>
            </a:r>
          </a:p>
          <a:p>
            <a:r>
              <a:rPr lang="en-US" dirty="0" smtClean="0"/>
              <a:t>Examples of Depositional environments?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the steps in the formation of sedimentary rock from evaporation.</a:t>
            </a:r>
          </a:p>
          <a:p>
            <a:r>
              <a:rPr lang="en-US" dirty="0" smtClean="0"/>
              <a:t>1.  Minerals are dissolved and carried into lakes and oceans by chemical weathering</a:t>
            </a:r>
          </a:p>
          <a:p>
            <a:r>
              <a:rPr lang="en-US" dirty="0" smtClean="0"/>
              <a:t>2.  Water evaporates and leaves behind dissolved minerals</a:t>
            </a:r>
          </a:p>
          <a:p>
            <a:r>
              <a:rPr lang="en-US" dirty="0" smtClean="0"/>
              <a:t>3.  the concentration of minerals reaches the saturation point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Crystal grains precipitate out of the solution and settle on the bottom</a:t>
            </a:r>
          </a:p>
          <a:p>
            <a:r>
              <a:rPr lang="en-US" dirty="0" smtClean="0"/>
              <a:t>5.  Layers of chemical sedimentary rocks called evaporates form (crystal grains precipitating out of a body of water)</a:t>
            </a:r>
          </a:p>
          <a:p>
            <a:r>
              <a:rPr lang="en-US" dirty="0" smtClean="0"/>
              <a:t>6.  Thick layers of evaporates can accumulate as evaporation removes freshwater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Provide information about: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1.  past animals and plants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2.  ancient rivers, lakes and shorelines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3.  bedrock</a:t>
            </a:r>
          </a:p>
          <a:p>
            <a:pPr>
              <a:buNone/>
            </a:pPr>
            <a:r>
              <a:rPr lang="en-US" dirty="0" smtClean="0"/>
              <a:t>Provide resources: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1.  uranium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2.  oil, natural gas and coal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3.  building materials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4.  phosphate and iron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Sedimentary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Conglomerate    </a:t>
            </a:r>
            <a:r>
              <a:rPr lang="en-US" dirty="0" err="1" smtClean="0"/>
              <a:t>Breccia</a:t>
            </a:r>
            <a:r>
              <a:rPr lang="en-US" dirty="0" smtClean="0"/>
              <a:t>               Sandstone</a:t>
            </a:r>
            <a:endParaRPr lang="en-US" dirty="0"/>
          </a:p>
        </p:txBody>
      </p:sp>
      <p:pic>
        <p:nvPicPr>
          <p:cNvPr id="27650" name="Picture 2" descr="Conglome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86200"/>
            <a:ext cx="1666875" cy="1666875"/>
          </a:xfrm>
          <a:prstGeom prst="rect">
            <a:avLst/>
          </a:prstGeom>
          <a:noFill/>
        </p:spPr>
      </p:pic>
      <p:pic>
        <p:nvPicPr>
          <p:cNvPr id="27652" name="Picture 4" descr="Brecc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886200"/>
            <a:ext cx="1666875" cy="1666875"/>
          </a:xfrm>
          <a:prstGeom prst="rect">
            <a:avLst/>
          </a:prstGeom>
          <a:noFill/>
        </p:spPr>
      </p:pic>
      <p:pic>
        <p:nvPicPr>
          <p:cNvPr id="27654" name="Picture 6" descr="sandsto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038600"/>
            <a:ext cx="166687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Sedimentary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Shale                   Coquina           Travertine               </a:t>
            </a:r>
            <a:endParaRPr lang="en-US" dirty="0"/>
          </a:p>
        </p:txBody>
      </p:sp>
      <p:pic>
        <p:nvPicPr>
          <p:cNvPr id="28674" name="Picture 2" descr="Sh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86200"/>
            <a:ext cx="1666875" cy="1666875"/>
          </a:xfrm>
          <a:prstGeom prst="rect">
            <a:avLst/>
          </a:prstGeom>
          <a:noFill/>
        </p:spPr>
      </p:pic>
      <p:pic>
        <p:nvPicPr>
          <p:cNvPr id="28676" name="Picture 4" descr="http://seashellsbymillhill.files.wordpress.com/2009/05/coquina-rock-signed1.jpg?w=9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81400"/>
            <a:ext cx="2896072" cy="2476500"/>
          </a:xfrm>
          <a:prstGeom prst="rect">
            <a:avLst/>
          </a:prstGeom>
          <a:noFill/>
        </p:spPr>
      </p:pic>
      <p:pic>
        <p:nvPicPr>
          <p:cNvPr id="28678" name="Picture 6" descr="http://0.tqn.com/d/geology/1/0/a/4/1/travertine5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733800"/>
            <a:ext cx="3124200" cy="2349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Play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rock by heat, pressure or chemical processes</a:t>
            </a:r>
          </a:p>
          <a:p>
            <a:r>
              <a:rPr lang="en-US" dirty="0" smtClean="0"/>
              <a:t>1.  Contact caused by contact with magma</a:t>
            </a:r>
          </a:p>
          <a:p>
            <a:r>
              <a:rPr lang="en-US" dirty="0" smtClean="0"/>
              <a:t>2.  </a:t>
            </a:r>
            <a:r>
              <a:rPr lang="en-US" dirty="0" smtClean="0"/>
              <a:t>Regional </a:t>
            </a:r>
            <a:r>
              <a:rPr lang="en-US" dirty="0" smtClean="0"/>
              <a:t>caused by change in temp and pressure (tectonic forces)  (most metamorphic rock is formed with regional contact)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Foliated- </a:t>
            </a:r>
            <a:r>
              <a:rPr lang="en-US" dirty="0" err="1" smtClean="0"/>
              <a:t>Wavey</a:t>
            </a:r>
            <a:r>
              <a:rPr lang="en-US" dirty="0" smtClean="0"/>
              <a:t> layers/bands</a:t>
            </a:r>
          </a:p>
          <a:p>
            <a:endParaRPr lang="en-US" dirty="0"/>
          </a:p>
          <a:p>
            <a:r>
              <a:rPr lang="en-US" dirty="0" err="1" smtClean="0"/>
              <a:t>Nonfoliated</a:t>
            </a:r>
            <a:r>
              <a:rPr lang="en-US" dirty="0" smtClean="0"/>
              <a:t>-Blocky shapes</a:t>
            </a:r>
          </a:p>
          <a:p>
            <a:endParaRPr lang="en-US" dirty="0"/>
          </a:p>
          <a:p>
            <a:r>
              <a:rPr lang="en-US" dirty="0" err="1" smtClean="0"/>
              <a:t>Porphyroblast</a:t>
            </a:r>
            <a:r>
              <a:rPr lang="en-US" dirty="0" smtClean="0"/>
              <a:t>-large crystals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when magma cools and hardens</a:t>
            </a:r>
          </a:p>
          <a:p>
            <a:r>
              <a:rPr lang="en-US" dirty="0" smtClean="0"/>
              <a:t>2 types of igneous rock</a:t>
            </a:r>
          </a:p>
          <a:p>
            <a:r>
              <a:rPr lang="en-US" dirty="0" smtClean="0"/>
              <a:t>1.  Intrusive –mineral crystals are large (coarse)-example is Granite (cools slowly)</a:t>
            </a:r>
          </a:p>
          <a:p>
            <a:r>
              <a:rPr lang="en-US" dirty="0" smtClean="0"/>
              <a:t>2.  Extrusive-mineral crystals are small (fine)-examples are Basalt and Rhyolite (cools quickly)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Textures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Shape of crystals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formed?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Foliated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Flat, needle like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Schist gneiss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Non-foliated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Marble</a:t>
                      </a:r>
                    </a:p>
                    <a:p>
                      <a:r>
                        <a:rPr lang="en-US" dirty="0" smtClean="0"/>
                        <a:t>Quartzite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Porphyroblast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Rearranges</a:t>
                      </a:r>
                      <a:r>
                        <a:rPr lang="en-US" baseline="0" dirty="0" smtClean="0"/>
                        <a:t> the atom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Garnet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Conditions necessary for metamorphism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High Temp-can be caused by-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a. Igneous intrusion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b. buried deeply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High Pressure-can be caused by-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a. weight of above rock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b. mountain building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Quartizite</a:t>
            </a:r>
            <a:r>
              <a:rPr lang="en-US" dirty="0" smtClean="0"/>
              <a:t>           Marble             Slate</a:t>
            </a:r>
            <a:endParaRPr lang="en-US" dirty="0"/>
          </a:p>
        </p:txBody>
      </p:sp>
      <p:pic>
        <p:nvPicPr>
          <p:cNvPr id="29698" name="Picture 2" descr="quartz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1666875" cy="1666875"/>
          </a:xfrm>
          <a:prstGeom prst="rect">
            <a:avLst/>
          </a:prstGeom>
          <a:noFill/>
        </p:spPr>
      </p:pic>
      <p:pic>
        <p:nvPicPr>
          <p:cNvPr id="29700" name="Picture 4" descr="mar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276600"/>
            <a:ext cx="1666875" cy="1666875"/>
          </a:xfrm>
          <a:prstGeom prst="rect">
            <a:avLst/>
          </a:prstGeom>
          <a:noFill/>
        </p:spPr>
      </p:pic>
      <p:pic>
        <p:nvPicPr>
          <p:cNvPr id="29702" name="Picture 6" descr="sla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352800"/>
            <a:ext cx="166687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Mica schist, granite gneiss,  </a:t>
            </a:r>
            <a:r>
              <a:rPr lang="en-US" dirty="0" err="1" smtClean="0"/>
              <a:t>Augen</a:t>
            </a:r>
            <a:r>
              <a:rPr lang="en-US" dirty="0" smtClean="0"/>
              <a:t> gneiss  </a:t>
            </a:r>
            <a:endParaRPr lang="en-US" dirty="0"/>
          </a:p>
        </p:txBody>
      </p:sp>
      <p:pic>
        <p:nvPicPr>
          <p:cNvPr id="30722" name="Picture 2" descr="sch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86200"/>
            <a:ext cx="1666875" cy="1666875"/>
          </a:xfrm>
          <a:prstGeom prst="rect">
            <a:avLst/>
          </a:prstGeom>
          <a:noFill/>
        </p:spPr>
      </p:pic>
      <p:pic>
        <p:nvPicPr>
          <p:cNvPr id="30724" name="Picture 4" descr="http://earthphysicsteaching.homestead.com/Granite-Gneiss__Vishnu_Group__The_Great_Unconformity__NV_3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200400"/>
            <a:ext cx="2819401" cy="2619175"/>
          </a:xfrm>
          <a:prstGeom prst="rect">
            <a:avLst/>
          </a:prstGeom>
          <a:noFill/>
        </p:spPr>
      </p:pic>
      <p:pic>
        <p:nvPicPr>
          <p:cNvPr id="30726" name="Picture 6" descr="http://www.kabrna.com/cpgs/rocks/metamorphic/images/gnei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86200"/>
            <a:ext cx="2914650" cy="1671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Biotite</a:t>
            </a:r>
            <a:r>
              <a:rPr lang="en-US" dirty="0" smtClean="0"/>
              <a:t> gneiss</a:t>
            </a:r>
            <a:endParaRPr lang="en-US" dirty="0"/>
          </a:p>
        </p:txBody>
      </p:sp>
      <p:sp>
        <p:nvSpPr>
          <p:cNvPr id="31746" name="AutoShape 2" descr="data:image/jpeg;base64,/9j/4AAQSkZJRgABAQAAAQABAAD/2wCEAAkGBhISERUUExQWFRUWFxoYFhgYFxkdHBgbGhgVHBwYGB0XHiYeHiAkGh0dIC8gIyopLCwsFx8xNTArNSgrLCkBCQoKDgwOGg8PGiwfHyQsLCwpLCwsLCwsLCwsLCwsLCwsLCwsLCwpLCksLCwpLCksLCwsLCwsLCkpLCwsLCwsLP/AABEIALcBFAMBIgACEQEDEQH/xAAcAAABBQEBAQAAAAAAAAAAAAAFAAEDBAYCBwj/xABAEAACAQMDAgUCAwYDBgYDAAABAhEAAyEEEjEFQQYTIlFhcYEykaEHFEKxwfBS0eEjYnKCkvEWJDNTouIVF0P/xAAYAQEBAQEBAAAAAAAAAAAAAAAAAQIDBP/EACURAQEAAQQCAgEFAQAAAAAAAAABEQIDEiExURNBFDJhcaGxIv/aAAwDAQACEQMRAD8A8Np6anqhUqVKgVKlSigVPFOBVnRdOuXW220Z29lUk/kKqWq0UorWdJ/Znr75EWtikwWcgAfPufoKMWvAujt663pnutewfMgbQLgJ/wBnjIhVJJnuKM8o88ilFerN+zPRam8BprpRSJI3huCQxUMNxEx3jPNRdW/YvtgWdUhP8XmjaAPcFS35Efepk5PLopRW3/8A1JryNyCy4gEFbq5n2DQaodO8Bah7tu3c22vNJCFiDuj/AA7Zn6mB81U5MxFLbXsXS/2QaYN5eoa/5hkqVICFY5nYYM9iZyKh6/8AsosW7iC0uoKkNMMhkqJyxX0T9DMcVDk8i20tte16L9jWkvaZW33bVxlDA7lcLImCAAGEHmQa836v4Qe3d2WW/eMwDbRs/iOMQcCcE9xyDTK5ZuKUUUfw5qgoc2Lu05DeW0HtyBVS70+4q7ijhZjcVYCfaSIn4qrlVika6imiiuaVPFNFRSpUqVAqVKlQNSp6agVKlSqBUqVKgVKlSoFT01PVCpUqVAqcU1XuldNa/cCL3kk+wAknNEqx4f6KdTdCblReXdphR3MDJPsBz8ZI9X6jr7XS7SWNGFN117qGdixChmJhRuPweOBigvRen6VAwsj1AwWZpIJUQYEDmPjPaofDHUvOvXrl2yQrqqgLM/iDTuPyZJ+R2wZO3G6mt6z4qexZQXfLtXD/AB5Y7trD0AfPc4+M4yfStIp076qWNx1dnJORyW2kyZ5M9wfihnivWPqNbcEE7BtUA9wvYDj3gd5+aNL0W7eteTb3BFUAtJ9OZMcTnt8nituduVbwlcZHaJ80gDuTxMAnPLDHxRC9qT+9JdF0oWJVg5lVABEkHt9eSBXXUtAyarSogkqruzg5YSP8MZJ/nVfxFeItyg9ZaADEqxIGQRMdoPvTCCnhfrLHW3LC3RdUruDyOVVAcAmBM47fBmKn7QmDui2Q3mW22hgWgNAb09jAj8Ocj6VF4b6KLVwt5ocWgyMBEypBcr8bjt/0io+p9XXS6w3LRXaqM6enG9kgT6uZ5iDkYphrLQ9G6/dtO9m4WJVbQXf/AIiG3EsYiY5OMfNF7HXL83QXBwPLjbj0gkn3BPcVSuMlxJu3ApZgzF4BUkiLazjZJwBzzOc8XejapPMu+kpsG1VOeW3Ge3pjGe9Ysblq907xVcNt7l4jZJELjaC2WJHAExOOJrz+w8aix5LMpuyDuIwWZwWEEkQG5IJG0H2qxrOtB9JcVw4fzGKkYVhInIEHI7+1XOmdJVL+nvAQqQIXJja20kRJaD2EYomcvRdVfFjTbZytsiZ7qvaTzXkfiTrN26nl3PW/l7GIzvi7uVj7+kbftzwK9I0/ULV1wvmEsv4ZIUnBMgc9jmP4T7VnereVpbzvcthrF1QNwOVOVIWI7QTBnPtSNanlGr8P3kk7dwAltpBKDn1gZX6kR+tCyte8eHgg2s9kTcBvC6qqRDKZDsYYbhPIyS4+KpeINJ0+4fIZEtMxXy7iouSRuABAwMbc4yM+1ysvTxOKYit9Z/Zv5l67bL+WFAZGiVcSZiO44iaoan9merW15gCtx6AfVn9JBwROKrU1ZY+mqRkim21GsuKVORSIopqanpUDUqemoFSpUqgVKlSoFT0qVUKlSpUDitj+z3TqXcsoIO1ZIJjO48e8CscK1PhwulpjjaQxyCQGAgbhEEHH0HNSueu4jY2+gLd1n+yUwqyFeRuP8XaPiDmZPbMXhrVtp7j29vp3Ocjgx2PaAI+nFZROuXWgI0NbbcrSZUyeOxGQOOBRvV9Re4oZhLEiWU7T+HaAJwJMAGP0qyOFcdF6I16+931rucsHgjaMPH3BifgEd62/VNYwDLbEqSFZQPw7hn4jvn/uH6Z4qLuisi2rKIpMgnefSMRkrGY+a68T9VNs2f3fdY85gS4XcCowPmJiV7g1sEOnqX1NrYAQEuYYGWHpB55g957/AJddc6ZpbzN5lsoyifMkmPSeDugGc5BoZY6jYsapdQWC29m3bOTx649i0A8/ftQtdZ09/UFDOx2852ZeAswsAkEHA+MCgN6JF02lksLhtht0rH4SYyeTB/MkYrz+GuneZHmXSBO6MnEkf8RGP616NpdKNQt62jB9zwBtiQVJEkgEHBB/4TxIojc6MLWn3uEhE4WSqAAHECZEc54qVcLVprPl7byhlxG4DbIBGAeP8z2NS9T8Qqoa15ZcskACcs0wo+3ecTVHWHbZRlUsbhUBSxhVMkkxmQPv2odqNTcukPI27jhA0mIEMC3MCeB9KzjLecMlqdNdXRh1XaGuq8iZYEmAJ9hGPvma2fVdcn7o7btzxIYKZUpBWADMjtkz9CazfjK83lWNOgJFqWZRIkh9q5PwRgDv+UXivVX3dLSLAtSJUABty8SMHAaAMwD9mGc4F/Amh8y8+qcg4hCQAZbcTAnHpPBHfvgmL9pGpAFsJAXfMCIMhoJEe4IDfFEfAgt+SoJCuGbftOJJOIOAOxAxIMd6DftB1I3JtyFcAgEAcAbT9xP0Iov046EbRs721HlEtcg74YCZBUg5IGIJA9R5qCxadrl1kbzLFpBtu7YbcgUrxBmZ7HmO80N6ZaAUC+rKXeLJDH0kn1ttPMrjI9vc1rzajTA6W4FUuTdcj1MI9X/MYxRIGaHrreQWvrauhRvO9jPqdvwkkkEkn3gEe0GVOuHVvaFubKu0EXCZuKkFtrieF7mIJ70J8TeH309otvLowz2ztEEjPeO/tUHgfoDXrhfdhBKCSAWPYGI9p45GaHZ9P4W0+qvMiE21NwrvcyIBMlDgzOIYnJGOaL/+ANCC9q1eZ23i20gXFVyrMN20KwgA5HHzmgx8P3G1J07wu0TtiV9ZI3AgnGP0rT6fwwNKA9u+7Mbu+dohiFaB6jJAxyYz37ytRmtV+zlPJuIj231FtpOxmK7doIQg94kzAjvXn1y0QYODXq/gi7duPqNRukAdlUtccdpiIAE45leYoR+0Hoe66SoVW2lwogenBK8AyMkL8MB8GpqedxSrsiuCKroalT01FNSp6aoFSpUqB6VIUqoVIUqcUF3o+hF26qs21Zlm9gOY+ew+ta3RaRUDAEQ4JVcnaMgLJAnt+VN+z/pbQ11W2sx2LgEx/FE/X9KOa3p1u3ZYQFgbiYYQQMmfxdpgRwfmjz7lyxehab1xe8nb7YMH4/7UZ6zb3WrbJKL6QS0f4h2A4mDxyKCaC26XRbK+vzFIaPeTM9weeMya0V1wmoWzq7m9YVotjhpkKT+uOw+arFnYppPD9y3bcC8rAKPKGFkmcxH/AAjuCPpgX1rp93eG8wkIFTDTLFshVAOBxwQdoFegNqLWpQqjKN0Ygz6SCM4jgCgert2LV0oQyPc9MSM4yQADH/FImtJZhlPFmmZdu9/SHKqOSRt3An2547fajH/hX/yz3LMu4QQUBggbSZU4/hPtySe1UPFLB0tggfjyQJIABAmc/OefitZreqpZ0QS3cCK6kSoBKTifThjnGRzUWeAn9nOPOuBdxO1AwbIG3c2OBJzPOIo5ZW6NS259qOm5VEwTIDH1RkQv/URHehHgbqBXRXQIG24Sv8O8kRyOc44PAFHLN602ohlliIDMRI4YlQCR9e/H2jUHNJptoAIkD8JgTj2/v/OoX6Inmbwdu6SVHJb/ABH5PFTpcW0hZm3hchjEKfdvYfNZjWddVuo29hDKEMrt5JE444xH3+0atV+vWDa1NprdsswVwfSQYO2DIJkjIiOGPzUuos3L9ywrQ1lrcttcRuzs3Kcq3bv2z7zanzNReNy3MWdykM6qpLAfOSE+MbvrWTuay7ba5qZUMzqAm6fgwIziCeIk4FVhr9F0W7ZfAYouJwZI7niTk5AHGeKyHVemXBfHnOqG4zYZpKYgsRnaDAyMkCi+r6xev3rNvzAFC+YyLJDESSSYziBzz9ozfUEth/ORiRuubhz7lZ3Ekg5k/b6QuGn0nT7P72tq46ubChm2ggM7bjC/CgqZHcxVvxGz2bdpLKja1wBtsAAQYX4n3meOe+b03VfO1OnvMUUurIQDAG3gkn3k4A59+aOa/XhmRSoe3v3nLeWgCnaCQJncQYiPrFF+l/pnVrWqt3VaDbUqslvYnj4wpj4msd0rxFc07i2hGzzHAx/CWHpAORGT2zH1rvQ3jY1SIfRLHcDujaVaJI9gAPt813ruoWrlyxt2MlrcylZ9iQGHJMjntAyOSMi/hjqrPfvXrg3FAEkc7V3GOMzyftgYojZ6s+ptvbRo3yEIP4HaY7EhRIEwe/vQTwXcAu39pBG3cpKkZJBgieARtAFFdLrW0+ne96Ge852AICN24+sAEHaPrwByTTBKvdN0Q0VlLKkeZcabrkEiSrHco+oGO36UN8Q7jqrNonzPMi1MKDtkkXQBgMuTPHPxRPUa60YTfvuoq3CFBmQRt3fBIyMGPac5fqlu897TIEJuLbDsw3e53T/hHHqifyp9rb0D+Jv2eXkuMdKly8oIVtqZ3RkqoyQTPAgfTjJa3pd61Hm23t7vw71KzHtIzXtV1NTfCW1PlWVE3AOXPO0nnZmB/XAqDxho2uacABIUh3BEqygGU914n0/PejU1PESKavVOu/shXyfM0zsHC7jaeDMSSFZcz2AIM++a8tdINHSVxTV1TUaNSpUqgVPTU9UKulrmpLNsswA7mKJXq/QuoafS9NsXWO0zmBJYliSP+mfoKteMuuI+iKWlY+bBY4gICCSSfsPasJ1a+vkqoUkrdaQZiBIAxxz/AJVF13rYZLVtAAFVciRPpg44jAIxzR5534aC54fTTWQ24HUMVAYtATdEgdm2rJLccCMUK6nbuNqB6ljdG4TG7aZkkRwAMUOfX3XIkzDTn70VGqdfUvpht+O5IIyPp8fNbc7cOm1720aCd3EKPbv81T0nWrl3U2muNO3A3dxmR7/5Zor+9bvWqBG/3cHHeOxof1DRgKly2RCD1DAbEk/nP6VDThpfEHUAdNcW0EDGSzAwxAjJPcciMTjHNY/Vau4dgDkGBgtOYHPxgc+4otoNRa8sswY3Yk5kYmPSR885/WsndBLdsDtjAmjWjtpLGuJ0RA9L7pBG1ZIjIA9RAGPb1Giuk13mXVtJ2ABZlIbcQBiexyfuM9qHdL6I1y0t0MlsAH8Unvz7Z9q56Wty5r2dR/6bC4xEDbECMgTmABih5bO/rFtrcS+CsAbt04zKxt5GO5zT2ur6cvuFoFlTfvIEbSAZY8wQR9O1DfGHUrZQKGNxmAHpBGwld0T7xmB2Oe9ZHTdQvIlz8RATy39XYN7ewB+aDb3esAlyV3H8bBCQZG3JIGZ49v51kur9VuXVQvuBNzcCvJLdp/3cAf5CuLmqTyhBdWI2qDyIHIb5/pHzUlzoNxbC+YpU4KmSYndiAOZAxnntRIJaQMhvXzdO/aQE2wChgcng4HHcZmsob8+axCgsD8T6hIHv7/lWytdI3IfNcAmMo4MjIWYOe0T7mhF/w0bTMrMjABmUbhJ3HBicEgfIyPiosvtT0N42rqlNrSoAIBO2QPcAzPt+Zmi9nxXttsgnaM+rmQImDj8RPHbmqjWvIuW7qBtvlBTOCHCgEgEZ5mPqag0GgstdnzSsY2bGJbJIE8Cf0oJugXrmp1LtcAuMFOIgHgTge2OM8VSv6Jl1exVYAOFjjAImfjnNafU9EGnm760LqnEyG5IWYxPY9l7dp7mr3r5iORsVh6lX8J27pB+QI78Ui2q2j6M9ybttXVCu0kYDTjbK89iBE9zwKOavw5d8u04ViLZO4qVBQBSDEEHH95qLp/iM6OwfMUXbfmb7bGNxV5/gJgfygmifTf2h279q7uXYwVmVJH4YwJGJnmf9KpJMB/QmsWn9LSSTjb+JiRAk5USZ9snM1Z0PUJ1eoLgOwQE7cYWAEXBP4sZOSaFeEUt3XuogADBXQGdyL6gQDEgyVP3EcUQu9NK3jetwqpuVgQQtwnfCSOYblPpmmBo+ndZ8+HKFAwyrfiX4P2qxq+p2rUbiMxtBOGPZQDyfj6UA0KXmQQQSFyGacgkdhk457A/esRqRdbVhr7bFtOdp7KBlQAT35mc96zhrl02+t8TKHvMH9KW/MgiNsiAv1kr/ANXzXh1xpyeTzXrnV/CNw9P1DW83A5u3CVEuq7twBycZIz2PvXkTCjej93FNT01HQ1KlSqKelSpVQqIdDtbroHBg59v7Ej70Pol0e/t8z3KQDPB3KaMa/wBItfYWwLfPmOCfcDlf0IM0H1Wo3uCR8YEYmr/UNX5ivmQsAEKOxPfB4JHHtUfROknUXBbQ+sgnJgQBP6f33rTjpmO09lyxJLDAGDxwYj7T+VXDq5BlcQMwcnJIJHv/AE+tXx4RVblpHuqWuqQFXI3LkAsYHxieR2qp1HQXdMD5ikeqPrB/yj3+9actUQWW3GBIn2zE4g/nVbqVxkR1YZnB9xM/396bS67cCRzmRH1yKTKLpJZ8KIj65iT/AHmoSYvaHT614aOCYz8dh7e2K50utNm5vNtHKtlbiypBnDDuPj5qx4faGLRMHEiZyJxwcHvVa5eNy+xMbWfIOBj/ACFR1nVrYWdWiWlCqjHaJ/FIgZE4yJ4g5496C9KuMb7soZ5J3Kvf1DJHsMU2ovjdbVPUkEjb2E87jnGcmMc+1aPpFpLIDi0RO6WMk7iZ4mfzFHNlupa64C6tNv1GFGMe+P7ziqHkbuMyxAjvwJgf3+dXvFeqD6hjtORyfxTiSftitX4J8MW204vXlDepvSyn8JUbWHuSf0FG54Z7XWnuvYiHbbBRRtCmQo7QfUckTma2LeEwqoLtwmJlZ3AEkScfnI9uah0Nyy2quXbqglXCWV2gqoEjjAExM/I4rRdUTddtbQwEj3GAO/usmM+59qUncUNd0eyVVUIBUjdC4PpPqgct7TPb6UBuAG9cXarFEZi24YJ49UZgCcg960vU91lXu3W7eqSSTuhR6pj2H3+4wXWnRTdcPJuptxBO6RPAESPtnk1MpZ2r6y6r3fxEbUDMxg7mUfwn/CQRxzjHFHvD3U7bs5tytzasAgcjbMH2LR2nj3FA+j9AFxHJJmBnMQJJE++O+K13hLwgq3rghtvlqF3AzLHdKmI7AR9ap/CHxnrXu27TAEOWIXafccGMmR7e9Y3pOmupeZODlWmCFwZYTgkAEg/Feo9V6AlvkRsAIIPqiIGeAZzx/DWZ/wDD9q22ovowby0AAYNGQQTKmd0jicz80i3P2zfT7q3R5LEhDJYkZULtwpnOFGP8qkt9OYNehSEPoUEiSDEAtieBMVpfBHQbDS9wklQBBncX7k9o7AZ5zS65qbZDWrSi3DhQxUEndhlEZMSQPv3FVmofC+gf/wAve8whVtOR2yS4z3Iknn2HzRodav3r7WwCLVpfwsIZzE7hkyOYjnnJxXGh0VtluCdqlVAVh9J5wRPt+eKn0yhRLPjaDDGT6YHMyBicQOPpUVF4V6ot9LykQQ5DelVIwAijb22yJPcd68+675qX2t3GfDSokgCYyO3H9+/p+iS04LWbXrYndtj1QDxHJgD2/nWG0ehsasRtb95F4yd8grJbC5MBcfUc0V6R4W/9JVDsysNvriRzuDD5P34r5+vrDEexI/KvbrWhe1ufcQFUbbcgxMSzt3J9scAcTPimsB3tPO4z9ZqVvRVY01Oaao7FSpGmop6VKlQKrGkif1P6VXq1o7fLHjj7/wDakZ1eEqXHVHSSAxXcM55Ion0Asl+2Vg7RJypH98f3iqCaBmtlwDjIPwCoMDnkx9qO2LKaawt0TvdQYn3IkGB7fPxitRx13rpaseJR56tAIUkD4A9iZzNFdNq01KG3ezb3Fy0yykh/wk9iSv028cVgdTqGZtwEdx9+5+a09/R3rVlCF3kmSVzHpyDify+a1K5atNmA250wWbj7Lm5ds5EE+oiAASO088EVDqeUVAfVkNjmMgH2mJNEtPYYlBtBL42zg5GPy+nFca7QobihMOpIKTgQM8mTJqGe80a6R4VsrpxcctkHCvG49iIGMY55WuND4TV7E29Qq71hlKqSAY7nI+SD/KqVvq91FNq4BGduNsiTGRxH8ooToOov56kdpjuMdz7/AHosv201zSpo1UJta6QAtz9SIyIgc4qHrmvurbZw+5wAG/EY3cMuOe80I1vVbly4jEhyjhvaPtxH0EVF4h6lcusoLkDbO0SBORMDvt9/moTuhOs1j3WDXJJiJPsP7/nXoPhvxiU06IVBKjaJiDEcx2GPrQPpelttZXe6swtkBSB6dxkyOZI7zVnpGjsW1WWXdBBJbcFbMHaJmZwCPpBphdWr0m6hoCbz+WSdxVmXuRvUkErzMk57D5rTaHRODJkqIGSTPeQPsc+1Y+7rGtM91CWbdOclpI9pGVLA0WseMrl2VX0fwwc8TEcDt/cZJDeJdA96+F3QlrazKSTIMt2k8DgxxNB9YhvH93Vduy5niQMnJOewxRDpfWSHaBvg7GLHkxjj8v8ASp+khLe53k+YTd3EYALEQwBmB/fNRcqnVNObdpLlu35ZtkT6wQwx+LcILTHB+nxpPCfiMlLakswZMyeDkmfcmPrXXXV0uqTYzbCVHqEECI4xmf6UugdQVU8pAot24UsQMlRMyR3n9aL4S+Lut7LINu4m5SrbDlyZG0DmfV/P4od0/Wp+6O14erU7vNPGRxhuCBn+VUDYs3tQ1zaSwYtu3QCUICwGkQR7YzxRK0loWrzMdqjdG4kqDII5nt3+vGKsjN1ZCvCPUVt+YAv8TFSYxLINo+Yk/fEZqz0+497WG8xKLaPpU/4iCCTODgmD7V34b0tgJbZWDBlb8K8MR6gZHaB+XzRXox0yFhO4g47Q0Tnvx70Fq/eR7gDIAqj1OGAyoC8DI5MfT6VBruni5tHb8WBtxI9JAHJAz9z9SH7kr25IgSeYyIxIHefp9qD+IdZdVQE3HeQpCTuC4JyccYge9VRS/YCq/lrJPGIUcS3eP54P1rJ+H2u2BbcWwjnUbS7rMKVJJle5/D2/F8GtEt0hPLUsAFiC0lSJw0HtIk9+80heBtbXUHdyBJzwT78Z/lipRY1/USyEwSHG0glRxCiB2zn3kV491no9y29xtj7FfaSQfSTkK3yRwTE167rujPYVG0yAsRwWAA3sd3Ik4zHtNTdL6eLCXw4Fx7gHmjG1gZWAJgLtER/Ola02yvBSK5oh1rRi1fuIJhWMTEx2mJzHNUKy9EpqVKlRSpUqVAqu6BxDSJxgfPH9f0qlUtm7t96rOqZggNNFszMjiO3H9/etb13Spa0K7CDKqffBjPA+nbn61n9FcLKQxAEjk5j+4op4k1yHTqoYsVgcmMHA5mK3J08mbdWL7ZYLC7gMTz9f5f61uuj+KE2ojP6iIXYoG0hcljEQSIgcz2oH0Oyt2zeW5xaXcrBeM8HGZJ75/lRrwn0NDYLOm1jILboMTkQRAwOc4+tSOmq5VOgarzrsspJRiS4MbpJgkRAjt9afX20//I4DMoAPMEkTgk/Par/TdQNMl66s5VXAK7dw4BA4EE4j2xTazqFsXbbuVAYKYhpBBkkcSpMiT8fJox/CPWv5ikNb27sgMBIMfHPMxjn5rPtaFm4DG5YMA9t3fGOP6e1eh627auyGX0qu4NGQDjmPbiPp7Tl06L50srqrEkkzuAXJBPfA2/Y1WfDO9N1lssdxZdxC8A+knueZ+1T3tHOs2qTdGCCMHie3tQ7VdNZHI/F64kcH+/aiPTbZGoSCylpUmY/P4iJHesulxO56ErnQdQ7LsQDIkbs/Uz8A++BVfX6CA25XVwrHIHeTknkxwef0otd6ldLSPYgn6AcE8j5j+tUbfVRuNxidwRgsk8xPbkY4/wBK24ym0nS9lrdfYogEAQQS2yQBMY+QD7UN6LqAqhg0MpbBkxgQ0fEn34OPePrPX7mpKlzAURjiSBMe1No7am1uxgnmP6f3iseXWzE7ay11GyLGxUAJXcCDB3EH1AcYnnvGaDWNewtCypdvVCwMGWnt8/3NUdLqJBCgk85nj+nvWl6FbCaQNt9ReSWH+Eyp7QJJ9+cUxhnv7dnpLQEDH0qARySxHqyD6RB571CUewpJ/hhZn1dxke/bInira9fNo5hdxEYnk544qpe8RjUXTatrLuNpJ7nAwWOBFDz4WNDq1a6EXB3QQTwMHA+wmO1X/GGri0mnETcBmJxA5zgEmB7fpVXS+Urwtlrd3fDwCQoWZmcR27VNr+p3ULsy77YztEE+0kfIOPrVSAXS7vkoqMoLMzKB8ASWiBk/FW/3lbuodtu1bIMYY7jwN0Cfcxx9OaqWLiXnDzARm9TTDYUBTIPaRFZ+11d1uP6iVuE7h/iUsTiZg+3zFL01Ja9HOte7plKmD/ukyQMECZ7d881GhffLBiFKlGJaGgNunkEcfTNR9E6NNgBhtZVABER2PDD7fMHnmouuaa5pyLjXQbW7CnO4bgSoUH5mTj9KI017SBLRuGFbJjgxH4N3+f8AShlxTbXYu6Ukq0qCZMgHEZH6VkOseJWvXl2EhVAkAkT+HJA7A/37EX6o1y0Gcn0gspMZYCTGfkkEZzPNC1uum9ROqtkzJtswEe3+LnM8Y+fasp4r8SPYR7Vv1nbtuMs+jduAHbJzx2B9xGY0PVbyC+wZoVBEcA/4pnB/WuuvJ5GjtfhDXGYnEFgN21iPgNj6ip9N+WS1mpNxy55OTVeujXNZemFSpUqK72Uhbor+5in/AHMV14OfOBXl04t0WGkFONGKvxpzQ6TVEkhjCxVrUaUlQSfQYJIE9/1/So7mjEYor0vbbZUcSChKrIg8e2c/2KlmHDViXMcdBVGtOsxJXdtJyBBj3AJXn3P2NzzEe0BYAtgGCSSQQPcnkcYzz96BXXi60IVUlgoE9ic55k9qLaTR5FuAvclicDmTH9KzGddw1FzqI1NjyPSOJAMjbOAfg8++JrN9Z05N47lPlIAWmcKWEoCe3PH9KI2OmJb3su3aPSSxMkcys5A5j7UH1PWEe1cAksZC/wCee39/NXCS5HNb1sXbvlrcQWtkmBAxAA3fAyPpWf8AD+pi80kFC0me8TBgGePniqXStUpAUiYVp5AwIBMcnNTdIvFbpZbRIaYgEwCDEe+SB+dRvGMwZ0Lo9ssF/DuYSVHuACfyxgYotqNIlollVfNncQdhBkcFjERj4555oI6m3o5eyUZoCMQQPU8kp2b0xzUL6h3t3baJu2Llgd33k54/yq5Zx2M3fEG2ySNowP8AZ9pPyTkyf1rL68m4oKwgZoILYBnt8fTFUzriLSKV9KsTMZ+k0z60NbUTBDOw9xI7nk5E5+KmW5ovlW1uia2c/Sex+nuKI6S1ussZGFJI7n6QIxzJofYRrhC8jJMnvHuTR7RWpGyCBEEgcj/tSRdzViSU3RtRZUS+4nbAgDOOJkR/WeauafxO13UoqDav4eJ24iREZHND9bca2AudqE7TM4yIxjOardJdTckiAFgQTye/B+n3oxJ1a148LJfmHcQQccNB7E4H+gNDundBvaLUWHK75uQQnqlZiZIEHM/HxWn6EoWwCMATI3H7BRAjBAOfirGnNtnDXGIxKiPSJx8wSIxTCy9O7Oj2rcKOPLJMgfik59WY4zuJ7j3qlf0dm2BJuMSDEnDbjwP8K/GY+9UOs9fbTA20WS6k7pAzgTH+KTkQTREXS7WzcVVYJtKqJElgZH2B4Ht80Ssv4btg3brODtBJVFE7jJA95gdv96hi9OtNqrq3Ayqn4hPBkAgRP9ivSLOksl5Vvwn8QBXPyeDA4+lY7xG/7reuXUYXGdoJYE7fTEAxBPeQZos8pdN1/bfCKW9ERunOIMgc4zMTI+1UPFt+6uoAuOCGAEKSPTOVMcZkRmo+ivOoZ3R5AldgPoI5/wBM5+9R9Ut3dZcuPaTetvBPyTkjj247CTT6NM7CLXquAnMtnGI7nj616L4lfTp0708kAWz/ABEyJ9j2z9Kg6L+z99wuOVC7ABBB7ZJ7TuzIkSDVnxP0dbupsWxJQKWMSYkEKoOPY49qLb9qHR+n3PKHluLnnOpdWUEbC8ljI7d8kY4zWW8d6lW1bIhlLIFpT77Rkk9zukT8V6X1fqy6LSlEEMLYRCYkkLAggCfftxXj1ywSZOZyTVsa21EimirR0xrk6c1ni75VqVWPINKnFctD5FOLFEfJpvJr3cXh5KH7vTixV/yqgu3lXnFOODOUPk1BaceYS6g7MD+mBwYMT81xd69bHAJqDT3jcdnHpGARPJ+3xn7Vw12Xw1xuM13cvk6gQoGOPpJmiVnc3rCncOTMdxAMcgwB9qp3dYpNuEUMCQxnLfbn8qPaJUZWmMgTjjnIke55mucjGq+FdbrhSWwh5kent96g0fTDc/2lv8M4+gmTx3M/mKOWem77e9YK7Z2lc4yDBxJGf1rnoVw2kYbV2tMmcgwB9vfj9a0zArTeFnY/4VaSTB7f5zRHVslq0uy2zOhkEyu7G0SJAI+M/hona6wttpP4NmDtJ/Oft9azmv675y3GYbR6/JMc5AEH4g/3FZsajjrfV7V3TwigcHiM8QBM4qXRi2bT3FlMbioBYmf8XxyPy9jOa1esBVdq7MCQPiMmc+5ov4T1N13KTiIycRHB+I/vNRu6cacgN4HhewyOO5498H+dEei6TcsQSznbMTEjIP2qv1Hct1pIlWgFYjgTn8qO9G6vaW3sKjcdsHbJknMHnt24qTy3qt49KK6TyVIYfxkK2IPweeKv3LKKsklWMCZxAAJxzB5n6U/VdIdts3WC2w2IUSJIyf196K9b0xSwfLAuI+Z2jtmAZ4AHHvArTje+wHSazeNo9QUmFPfiZGaFWxcLloA3E47d5xBx2rReF9RpypBRjcB3AgccmAVPtA/OpBYsFyxUqskD8XaSY2/3iTTGVzxzBLSlr2ls/hIA9cHMq3Ixx8+0UPHVvKk8QT6owwHcfSf1H3i6TaG69b3xtZWRCYDCc5Px7D2+lDuuaZpS0SoBLFZIgAkSJFSk8uOn9R33w9wyw2wzdojPOe9b0eJLHlIdqs5fZJxtJDZz2I4EA+rtXmZlSyABjkAyIHAmeOKk02iYFTvUbW3DM5pNNdLHoOm6l51yAYsoSrKwMMeS0ggiCQPb86rp0BNTqPLhVtWiHLl29RaT6ZxHp/I8+wPR9SKbvwEPJYDAJPc5rvqHWGuW2UEIWMErGVPIYHnvW7ouGJe250nR7Et5F4ZDo22IkxBByMDEUH0lhdLeNkL6PLVc5HmAszPnn0ETiMjih/T/ABMtpUXaDsGIKqN3doA5+aHa7qZuuHwpX8MMccY/T/vThTL0Lp3Vgx2FgYkgdyM8T2BoNf1ttHLMAWkyS3MDEqDGAf1OKyh17zhyJAGDHE+31qApOeff/OtTaqXUm69rzqLxc/hGEHYAe315oYdKKu+TT+TXbicg/wDcxS/chRDyaXkU4rzDjoRTUS8mlThF5iXk03kVa2Ugleni8nIO1GmaPTWX6lZvzlXj/hMfpW62U+yueva5Omje4/TzBrZHII+tTaXVbJwGB7fI74r0rZVa70ew34rSH/lH9K4/i36rr+VpvVjE6a9buPLnYY9J7SDMH60T0PU0tK0QwngjmfY5jvz9Pqbfwtpj/BH0Zh/WoW8GafsXH0Yf1FT8fX+yXe277d9E6+igOWZn55gASSRAxximv+Jbd0eoC3mfcz2kkfaP1rkeDbcQLlyP+X/KuR4IQf8A9X+4U0+Dc9MfJt+1e5qWdWiFCyBnk8Ej3HbND11l0WVUEQG2pIENu5P5gc1pT0G5s2C6IzzbE5M8hhQ4+DWgAX4jiE/+1S7G56NO5o+7/ofq+myXkjcoUekYGJPGOT+nIFP0O4lm42/usrjE5Gf1xVoeBj/75/6P/tXaeCWBkX//AIT/ADap8G56/uN/Lt4xy/pnuouWus3ALdpj7TV7pVlku2mCbwTEkGAV5II9pmPpzRM+Cm/9/wD+H0/3virh8P3yoBvKds7ZVsT/AM0VPx9z0t39GMS/6p+Lep27l0TJVWG4Axu9JOMQDnn5/Mz0zrFi8klAtuyPSN+B6RgKcMeTnvEd6DX/AAfddgWuIZYEmGBjAPY9hRB/2c3N4XdbFmHYG2XPmKgJgkz6sRECJ4qXZ158E17eP1AGs6yE1TtbhU3EiB78do+3yaq3/EjFiQI9sn+prQ6PwGLrgEog2uYUOZhGInc/YjtFSaj9nO2wjKyEshLMZDTvYelfMzgD+E96fDu+muez93/WM1HVrjmZg/H+lVrl9m/ESfqa3ms/ZmQ0o6lQjBgdwh1tFwZzg4I+jCqWu8DvbJtgWiQoly1ydxUMYAgQJiINZ+Hc9Ok3dqeKxs0prdar9nji5bQCyFLWxIuOWO4LMiTHJ7Cle8A7hfVAim1JVizkmHCkMIjviPbvT4dfpr59v2xN+yyGGEGAfswBHHwajmvRNT4EL3NnoLHTg7yz4K2Aw2gCIxmZ57VSteAigshwjm6NzHe42gsVG2BE4nM+1Ph3PR8+37YmlureXfA9y3p7iEWmK39k77gkhXhsDke1c2/2eN5q6chCzKJub3kOy7hA2xtEgcfM0+HX6Pm2/bC7zXa6hhwx/OtNqvAl4W7TA25ZWLepuzkD+H2FEU/Z0+65HlHalogNcZRLhNxJx7nvT4tz0fNt+2Ot9Uujhj+dX9N4jcfiANaiz+zRt11ZtnbcRFDMywGDTB9M5Ajmfam0H7PLXm3C9x2tWyfwrDEFtq8mQczx/Ca6advdY1buz9qWg6j5mNv60R8ir/S/Alq2bqkF3RkUbrmwZZhMgryIjNFU6TZJdFJUWmJJYkk2xg8/xKcDid3xXq0adWP+nk169Of+Wc8ilRC6FLEgbQSYHMDsJPNNXTg583MU9KlWmDiuopUqrJxXQpUqqHFdClSqsuhXQFKlVDxS20qVGS20+2lSqhba6201KqHAz7/1q8nUtu3YgVVYsQSW3ErtIM9tuI+aVKpgcrr1UgpaVYDd2JO5SvJ7CeK4uatWtqjWwSqlVbcwiSxmOOTSpUwOl6kwa4YEXF2ke3p2hh8gT+Zri9rgw9VtS+0LuJbIAgErxIHf44pUqYElvULcvWzsAbfbltxPBUcHHYU/UNcJuqqKm9iHYFjIDEwATjOTHtSpVMdtIB1E798Cdnlxnjy9k/WM11Y6ntVA1tXNv/02JOMzBAMMAcwaVKpgcW+pQjqyq+9t8tOGgiYBAPPfvXf/AOXOG2L5gXYLmZiNoMTG4LiaVKmBXfVg21QoCVBCtuPdieODk12epyX3IGDqikbiPwBQDIz2pUqK41HU2YMIA3MhxPp2KQoH2P6Ur/VmO7b6C772Kkgkxx9JJP8AzUqVRY5v9UZ1YECWCBmkyfLmG+pHP0prnUyXuNAm4u0899st9SRP3pUqjSnNNSpUyuH/2Q==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eg;base64,/9j/4AAQSkZJRgABAQAAAQABAAD/2wCEAAkGBhISERUUExQWFRUWFxoYFhgYFxkdHBgbGhgVHBwYGB0XHiYeHiAkGh0dIC8gIyopLCwsFx8xNTArNSgrLCkBCQoKDgwOGg8PGiwfHyQsLCwpLCwsLCwsLCwsLCwsLCwsLCwsLCwpLCksLCwpLCksLCwsLCwsLCkpLCwsLCwsLP/AABEIALcBFAMBIgACEQEDEQH/xAAcAAABBQEBAQAAAAAAAAAAAAAFAAEDBAYCBwj/xABAEAACAQMDAgUCAwYDBgYDAAABAhEAAyEEEjEFQQYTIlFhcYEykaEHFEKxwfBS0eEjYnKCkvEWJDNTouIVF0P/xAAYAQEBAQEBAAAAAAAAAAAAAAAAAQIDBP/EACURAQEAAQQCAgEFAQAAAAAAAAABEQIDEiExURNBFDJhcaGxIv/aAAwDAQACEQMRAD8A8Np6anqhUqVKgVKlSigVPFOBVnRdOuXW220Z29lUk/kKqWq0UorWdJ/Znr75EWtikwWcgAfPufoKMWvAujt663pnutewfMgbQLgJ/wBnjIhVJJnuKM8o88ilFerN+zPRam8BprpRSJI3huCQxUMNxEx3jPNRdW/YvtgWdUhP8XmjaAPcFS35Efepk5PLopRW3/8A1JryNyCy4gEFbq5n2DQaodO8Bah7tu3c22vNJCFiDuj/AA7Zn6mB81U5MxFLbXsXS/2QaYN5eoa/5hkqVICFY5nYYM9iZyKh6/8AsosW7iC0uoKkNMMhkqJyxX0T9DMcVDk8i20tte16L9jWkvaZW33bVxlDA7lcLImCAAGEHmQa836v4Qe3d2WW/eMwDbRs/iOMQcCcE9xyDTK5ZuKUUUfw5qgoc2Lu05DeW0HtyBVS70+4q7ijhZjcVYCfaSIn4qrlVika6imiiuaVPFNFRSpUqVAqVKlQNSp6agVKlSqBUqVKgVKlSoFT01PVCpUqVAqcU1XuldNa/cCL3kk+wAknNEqx4f6KdTdCblReXdphR3MDJPsBz8ZI9X6jr7XS7SWNGFN117qGdixChmJhRuPweOBigvRen6VAwsj1AwWZpIJUQYEDmPjPaofDHUvOvXrl2yQrqqgLM/iDTuPyZJ+R2wZO3G6mt6z4qexZQXfLtXD/AB5Y7trD0AfPc4+M4yfStIp076qWNx1dnJORyW2kyZ5M9wfihnivWPqNbcEE7BtUA9wvYDj3gd5+aNL0W7eteTb3BFUAtJ9OZMcTnt8nituduVbwlcZHaJ80gDuTxMAnPLDHxRC9qT+9JdF0oWJVg5lVABEkHt9eSBXXUtAyarSogkqruzg5YSP8MZJ/nVfxFeItyg9ZaADEqxIGQRMdoPvTCCnhfrLHW3LC3RdUruDyOVVAcAmBM47fBmKn7QmDui2Q3mW22hgWgNAb09jAj8Ocj6VF4b6KLVwt5ocWgyMBEypBcr8bjt/0io+p9XXS6w3LRXaqM6enG9kgT6uZ5iDkYphrLQ9G6/dtO9m4WJVbQXf/AIiG3EsYiY5OMfNF7HXL83QXBwPLjbj0gkn3BPcVSuMlxJu3ApZgzF4BUkiLazjZJwBzzOc8XejapPMu+kpsG1VOeW3Ge3pjGe9Ysblq907xVcNt7l4jZJELjaC2WJHAExOOJrz+w8aix5LMpuyDuIwWZwWEEkQG5IJG0H2qxrOtB9JcVw4fzGKkYVhInIEHI7+1XOmdJVL+nvAQqQIXJja20kRJaD2EYomcvRdVfFjTbZytsiZ7qvaTzXkfiTrN26nl3PW/l7GIzvi7uVj7+kbftzwK9I0/ULV1wvmEsv4ZIUnBMgc9jmP4T7VnereVpbzvcthrF1QNwOVOVIWI7QTBnPtSNanlGr8P3kk7dwAltpBKDn1gZX6kR+tCyte8eHgg2s9kTcBvC6qqRDKZDsYYbhPIyS4+KpeINJ0+4fIZEtMxXy7iouSRuABAwMbc4yM+1ysvTxOKYit9Z/Zv5l67bL+WFAZGiVcSZiO44iaoan9merW15gCtx6AfVn9JBwROKrU1ZY+mqRkim21GsuKVORSIopqanpUDUqemoFSpUqgVKlSoFT0qVUKlSpUDitj+z3TqXcsoIO1ZIJjO48e8CscK1PhwulpjjaQxyCQGAgbhEEHH0HNSueu4jY2+gLd1n+yUwqyFeRuP8XaPiDmZPbMXhrVtp7j29vp3Ocjgx2PaAI+nFZROuXWgI0NbbcrSZUyeOxGQOOBRvV9Re4oZhLEiWU7T+HaAJwJMAGP0qyOFcdF6I16+931rucsHgjaMPH3BifgEd62/VNYwDLbEqSFZQPw7hn4jvn/uH6Z4qLuisi2rKIpMgnefSMRkrGY+a68T9VNs2f3fdY85gS4XcCowPmJiV7g1sEOnqX1NrYAQEuYYGWHpB55g957/AJddc6ZpbzN5lsoyifMkmPSeDugGc5BoZY6jYsapdQWC29m3bOTx649i0A8/ftQtdZ09/UFDOx2852ZeAswsAkEHA+MCgN6JF02lksLhtht0rH4SYyeTB/MkYrz+GuneZHmXSBO6MnEkf8RGP616NpdKNQt62jB9zwBtiQVJEkgEHBB/4TxIojc6MLWn3uEhE4WSqAAHECZEc54qVcLVprPl7byhlxG4DbIBGAeP8z2NS9T8Qqoa15ZcskACcs0wo+3ecTVHWHbZRlUsbhUBSxhVMkkxmQPv2odqNTcukPI27jhA0mIEMC3MCeB9KzjLecMlqdNdXRh1XaGuq8iZYEmAJ9hGPvma2fVdcn7o7btzxIYKZUpBWADMjtkz9CazfjK83lWNOgJFqWZRIkh9q5PwRgDv+UXivVX3dLSLAtSJUABty8SMHAaAMwD9mGc4F/Amh8y8+qcg4hCQAZbcTAnHpPBHfvgmL9pGpAFsJAXfMCIMhoJEe4IDfFEfAgt+SoJCuGbftOJJOIOAOxAxIMd6DftB1I3JtyFcAgEAcAbT9xP0Iov046EbRs721HlEtcg74YCZBUg5IGIJA9R5qCxadrl1kbzLFpBtu7YbcgUrxBmZ7HmO80N6ZaAUC+rKXeLJDH0kn1ttPMrjI9vc1rzajTA6W4FUuTdcj1MI9X/MYxRIGaHrreQWvrauhRvO9jPqdvwkkkEkn3gEe0GVOuHVvaFubKu0EXCZuKkFtrieF7mIJ70J8TeH309otvLowz2ztEEjPeO/tUHgfoDXrhfdhBKCSAWPYGI9p45GaHZ9P4W0+qvMiE21NwrvcyIBMlDgzOIYnJGOaL/+ANCC9q1eZ23i20gXFVyrMN20KwgA5HHzmgx8P3G1J07wu0TtiV9ZI3AgnGP0rT6fwwNKA9u+7Mbu+dohiFaB6jJAxyYz37ytRmtV+zlPJuIj231FtpOxmK7doIQg94kzAjvXn1y0QYODXq/gi7duPqNRukAdlUtccdpiIAE45leYoR+0Hoe66SoVW2lwogenBK8AyMkL8MB8GpqedxSrsiuCKroalT01FNSp6aoFSpUqB6VIUqoVIUqcUF3o+hF26qs21Zlm9gOY+ew+ta3RaRUDAEQ4JVcnaMgLJAnt+VN+z/pbQ11W2sx2LgEx/FE/X9KOa3p1u3ZYQFgbiYYQQMmfxdpgRwfmjz7lyxehab1xe8nb7YMH4/7UZ6zb3WrbJKL6QS0f4h2A4mDxyKCaC26XRbK+vzFIaPeTM9weeMya0V1wmoWzq7m9YVotjhpkKT+uOw+arFnYppPD9y3bcC8rAKPKGFkmcxH/AAjuCPpgX1rp93eG8wkIFTDTLFshVAOBxwQdoFegNqLWpQqjKN0Ygz6SCM4jgCgert2LV0oQyPc9MSM4yQADH/FImtJZhlPFmmZdu9/SHKqOSRt3An2547fajH/hX/yz3LMu4QQUBggbSZU4/hPtySe1UPFLB0tggfjyQJIABAmc/OefitZreqpZ0QS3cCK6kSoBKTifThjnGRzUWeAn9nOPOuBdxO1AwbIG3c2OBJzPOIo5ZW6NS259qOm5VEwTIDH1RkQv/URHehHgbqBXRXQIG24Sv8O8kRyOc44PAFHLN602ohlliIDMRI4YlQCR9e/H2jUHNJptoAIkD8JgTj2/v/OoX6Inmbwdu6SVHJb/ABH5PFTpcW0hZm3hchjEKfdvYfNZjWddVuo29hDKEMrt5JE444xH3+0atV+vWDa1NprdsswVwfSQYO2DIJkjIiOGPzUuos3L9ywrQ1lrcttcRuzs3Kcq3bv2z7zanzNReNy3MWdykM6qpLAfOSE+MbvrWTuay7ba5qZUMzqAm6fgwIziCeIk4FVhr9F0W7ZfAYouJwZI7niTk5AHGeKyHVemXBfHnOqG4zYZpKYgsRnaDAyMkCi+r6xev3rNvzAFC+YyLJDESSSYziBzz9ozfUEth/ORiRuubhz7lZ3Ekg5k/b6QuGn0nT7P72tq46ubChm2ggM7bjC/CgqZHcxVvxGz2bdpLKja1wBtsAAQYX4n3meOe+b03VfO1OnvMUUurIQDAG3gkn3k4A59+aOa/XhmRSoe3v3nLeWgCnaCQJncQYiPrFF+l/pnVrWqt3VaDbUqslvYnj4wpj4msd0rxFc07i2hGzzHAx/CWHpAORGT2zH1rvQ3jY1SIfRLHcDujaVaJI9gAPt813ruoWrlyxt2MlrcylZ9iQGHJMjntAyOSMi/hjqrPfvXrg3FAEkc7V3GOMzyftgYojZ6s+ptvbRo3yEIP4HaY7EhRIEwe/vQTwXcAu39pBG3cpKkZJBgieARtAFFdLrW0+ne96Ge852AICN24+sAEHaPrwByTTBKvdN0Q0VlLKkeZcabrkEiSrHco+oGO36UN8Q7jqrNonzPMi1MKDtkkXQBgMuTPHPxRPUa60YTfvuoq3CFBmQRt3fBIyMGPac5fqlu897TIEJuLbDsw3e53T/hHHqifyp9rb0D+Jv2eXkuMdKly8oIVtqZ3RkqoyQTPAgfTjJa3pd61Hm23t7vw71KzHtIzXtV1NTfCW1PlWVE3AOXPO0nnZmB/XAqDxho2uacABIUh3BEqygGU914n0/PejU1PESKavVOu/shXyfM0zsHC7jaeDMSSFZcz2AIM++a8tdINHSVxTV1TUaNSpUqgVPTU9UKulrmpLNsswA7mKJXq/QuoafS9NsXWO0zmBJYliSP+mfoKteMuuI+iKWlY+bBY4gICCSSfsPasJ1a+vkqoUkrdaQZiBIAxxz/AJVF13rYZLVtAAFVciRPpg44jAIxzR5534aC54fTTWQ24HUMVAYtATdEgdm2rJLccCMUK6nbuNqB6ljdG4TG7aZkkRwAMUOfX3XIkzDTn70VGqdfUvpht+O5IIyPp8fNbc7cOm1720aCd3EKPbv81T0nWrl3U2muNO3A3dxmR7/5Zor+9bvWqBG/3cHHeOxof1DRgKly2RCD1DAbEk/nP6VDThpfEHUAdNcW0EDGSzAwxAjJPcciMTjHNY/Vau4dgDkGBgtOYHPxgc+4otoNRa8sswY3Yk5kYmPSR885/WsndBLdsDtjAmjWjtpLGuJ0RA9L7pBG1ZIjIA9RAGPb1Giuk13mXVtJ2ABZlIbcQBiexyfuM9qHdL6I1y0t0MlsAH8Unvz7Z9q56Wty5r2dR/6bC4xEDbECMgTmABih5bO/rFtrcS+CsAbt04zKxt5GO5zT2ur6cvuFoFlTfvIEbSAZY8wQR9O1DfGHUrZQKGNxmAHpBGwld0T7xmB2Oe9ZHTdQvIlz8RATy39XYN7ewB+aDb3esAlyV3H8bBCQZG3JIGZ49v51kur9VuXVQvuBNzcCvJLdp/3cAf5CuLmqTyhBdWI2qDyIHIb5/pHzUlzoNxbC+YpU4KmSYndiAOZAxnntRIJaQMhvXzdO/aQE2wChgcng4HHcZmsob8+axCgsD8T6hIHv7/lWytdI3IfNcAmMo4MjIWYOe0T7mhF/w0bTMrMjABmUbhJ3HBicEgfIyPiosvtT0N42rqlNrSoAIBO2QPcAzPt+Zmi9nxXttsgnaM+rmQImDj8RPHbmqjWvIuW7qBtvlBTOCHCgEgEZ5mPqag0GgstdnzSsY2bGJbJIE8Cf0oJugXrmp1LtcAuMFOIgHgTge2OM8VSv6Jl1exVYAOFjjAImfjnNafU9EGnm760LqnEyG5IWYxPY9l7dp7mr3r5iORsVh6lX8J27pB+QI78Ui2q2j6M9ybttXVCu0kYDTjbK89iBE9zwKOavw5d8u04ViLZO4qVBQBSDEEHH95qLp/iM6OwfMUXbfmb7bGNxV5/gJgfygmifTf2h279q7uXYwVmVJH4YwJGJnmf9KpJMB/QmsWn9LSSTjb+JiRAk5USZ9snM1Z0PUJ1eoLgOwQE7cYWAEXBP4sZOSaFeEUt3XuogADBXQGdyL6gQDEgyVP3EcUQu9NK3jetwqpuVgQQtwnfCSOYblPpmmBo+ndZ8+HKFAwyrfiX4P2qxq+p2rUbiMxtBOGPZQDyfj6UA0KXmQQQSFyGacgkdhk457A/esRqRdbVhr7bFtOdp7KBlQAT35mc96zhrl02+t8TKHvMH9KW/MgiNsiAv1kr/ANXzXh1xpyeTzXrnV/CNw9P1DW83A5u3CVEuq7twBycZIz2PvXkTCjej93FNT01HQ1KlSqKelSpVQqIdDtbroHBg59v7Ej70Pol0e/t8z3KQDPB3KaMa/wBItfYWwLfPmOCfcDlf0IM0H1Wo3uCR8YEYmr/UNX5ivmQsAEKOxPfB4JHHtUfROknUXBbQ+sgnJgQBP6f33rTjpmO09lyxJLDAGDxwYj7T+VXDq5BlcQMwcnJIJHv/AE+tXx4RVblpHuqWuqQFXI3LkAsYHxieR2qp1HQXdMD5ikeqPrB/yj3+9actUQWW3GBIn2zE4g/nVbqVxkR1YZnB9xM/396bS67cCRzmRH1yKTKLpJZ8KIj65iT/AHmoSYvaHT614aOCYz8dh7e2K50utNm5vNtHKtlbiypBnDDuPj5qx4faGLRMHEiZyJxwcHvVa5eNy+xMbWfIOBj/ACFR1nVrYWdWiWlCqjHaJ/FIgZE4yJ4g5496C9KuMb7soZ5J3Kvf1DJHsMU2ovjdbVPUkEjb2E87jnGcmMc+1aPpFpLIDi0RO6WMk7iZ4mfzFHNlupa64C6tNv1GFGMe+P7ziqHkbuMyxAjvwJgf3+dXvFeqD6hjtORyfxTiSftitX4J8MW204vXlDepvSyn8JUbWHuSf0FG54Z7XWnuvYiHbbBRRtCmQo7QfUckTma2LeEwqoLtwmJlZ3AEkScfnI9uah0Nyy2quXbqglXCWV2gqoEjjAExM/I4rRdUTddtbQwEj3GAO/usmM+59qUncUNd0eyVVUIBUjdC4PpPqgct7TPb6UBuAG9cXarFEZi24YJ49UZgCcg960vU91lXu3W7eqSSTuhR6pj2H3+4wXWnRTdcPJuptxBO6RPAESPtnk1MpZ2r6y6r3fxEbUDMxg7mUfwn/CQRxzjHFHvD3U7bs5tytzasAgcjbMH2LR2nj3FA+j9AFxHJJmBnMQJJE++O+K13hLwgq3rghtvlqF3AzLHdKmI7AR9ap/CHxnrXu27TAEOWIXafccGMmR7e9Y3pOmupeZODlWmCFwZYTgkAEg/Feo9V6AlvkRsAIIPqiIGeAZzx/DWZ/wDD9q22ovowby0AAYNGQQTKmd0jicz80i3P2zfT7q3R5LEhDJYkZULtwpnOFGP8qkt9OYNehSEPoUEiSDEAtieBMVpfBHQbDS9wklQBBncX7k9o7AZ5zS65qbZDWrSi3DhQxUEndhlEZMSQPv3FVmofC+gf/wAve8whVtOR2yS4z3Iknn2HzRodav3r7WwCLVpfwsIZzE7hkyOYjnnJxXGh0VtluCdqlVAVh9J5wRPt+eKn0yhRLPjaDDGT6YHMyBicQOPpUVF4V6ot9LykQQ5DelVIwAijb22yJPcd68+675qX2t3GfDSokgCYyO3H9+/p+iS04LWbXrYndtj1QDxHJgD2/nWG0ehsasRtb95F4yd8grJbC5MBcfUc0V6R4W/9JVDsysNvriRzuDD5P34r5+vrDEexI/KvbrWhe1ufcQFUbbcgxMSzt3J9scAcTPimsB3tPO4z9ZqVvRVY01Oaao7FSpGmop6VKlQKrGkif1P6VXq1o7fLHjj7/wDakZ1eEqXHVHSSAxXcM55Ion0Asl+2Vg7RJypH98f3iqCaBmtlwDjIPwCoMDnkx9qO2LKaawt0TvdQYn3IkGB7fPxitRx13rpaseJR56tAIUkD4A9iZzNFdNq01KG3ezb3Fy0yykh/wk9iSv028cVgdTqGZtwEdx9+5+a09/R3rVlCF3kmSVzHpyDify+a1K5atNmA250wWbj7Lm5ds5EE+oiAASO088EVDqeUVAfVkNjmMgH2mJNEtPYYlBtBL42zg5GPy+nFca7QobihMOpIKTgQM8mTJqGe80a6R4VsrpxcctkHCvG49iIGMY55WuND4TV7E29Qq71hlKqSAY7nI+SD/KqVvq91FNq4BGduNsiTGRxH8ooToOov56kdpjuMdz7/AHosv201zSpo1UJta6QAtz9SIyIgc4qHrmvurbZw+5wAG/EY3cMuOe80I1vVbly4jEhyjhvaPtxH0EVF4h6lcusoLkDbO0SBORMDvt9/moTuhOs1j3WDXJJiJPsP7/nXoPhvxiU06IVBKjaJiDEcx2GPrQPpelttZXe6swtkBSB6dxkyOZI7zVnpGjsW1WWXdBBJbcFbMHaJmZwCPpBphdWr0m6hoCbz+WSdxVmXuRvUkErzMk57D5rTaHRODJkqIGSTPeQPsc+1Y+7rGtM91CWbdOclpI9pGVLA0WseMrl2VX0fwwc8TEcDt/cZJDeJdA96+F3QlrazKSTIMt2k8DgxxNB9YhvH93Vduy5niQMnJOewxRDpfWSHaBvg7GLHkxjj8v8ASp+khLe53k+YTd3EYALEQwBmB/fNRcqnVNObdpLlu35ZtkT6wQwx+LcILTHB+nxpPCfiMlLakswZMyeDkmfcmPrXXXV0uqTYzbCVHqEECI4xmf6UugdQVU8pAot24UsQMlRMyR3n9aL4S+Lut7LINu4m5SrbDlyZG0DmfV/P4od0/Wp+6O14erU7vNPGRxhuCBn+VUDYs3tQ1zaSwYtu3QCUICwGkQR7YzxRK0loWrzMdqjdG4kqDII5nt3+vGKsjN1ZCvCPUVt+YAv8TFSYxLINo+Yk/fEZqz0+497WG8xKLaPpU/4iCCTODgmD7V34b0tgJbZWDBlb8K8MR6gZHaB+XzRXox0yFhO4g47Q0Tnvx70Fq/eR7gDIAqj1OGAyoC8DI5MfT6VBruni5tHb8WBtxI9JAHJAz9z9SH7kr25IgSeYyIxIHefp9qD+IdZdVQE3HeQpCTuC4JyccYge9VRS/YCq/lrJPGIUcS3eP54P1rJ+H2u2BbcWwjnUbS7rMKVJJle5/D2/F8GtEt0hPLUsAFiC0lSJw0HtIk9+80heBtbXUHdyBJzwT78Z/lipRY1/USyEwSHG0glRxCiB2zn3kV491no9y29xtj7FfaSQfSTkK3yRwTE167rujPYVG0yAsRwWAA3sd3Ik4zHtNTdL6eLCXw4Fx7gHmjG1gZWAJgLtER/Ola02yvBSK5oh1rRi1fuIJhWMTEx2mJzHNUKy9EpqVKlRSpUqVAqu6BxDSJxgfPH9f0qlUtm7t96rOqZggNNFszMjiO3H9/etb13Spa0K7CDKqffBjPA+nbn61n9FcLKQxAEjk5j+4op4k1yHTqoYsVgcmMHA5mK3J08mbdWL7ZYLC7gMTz9f5f61uuj+KE2ojP6iIXYoG0hcljEQSIgcz2oH0Oyt2zeW5xaXcrBeM8HGZJ75/lRrwn0NDYLOm1jILboMTkQRAwOc4+tSOmq5VOgarzrsspJRiS4MbpJgkRAjt9afX20//I4DMoAPMEkTgk/Par/TdQNMl66s5VXAK7dw4BA4EE4j2xTazqFsXbbuVAYKYhpBBkkcSpMiT8fJox/CPWv5ikNb27sgMBIMfHPMxjn5rPtaFm4DG5YMA9t3fGOP6e1eh627auyGX0qu4NGQDjmPbiPp7Tl06L50srqrEkkzuAXJBPfA2/Y1WfDO9N1lssdxZdxC8A+knueZ+1T3tHOs2qTdGCCMHie3tQ7VdNZHI/F64kcH+/aiPTbZGoSCylpUmY/P4iJHesulxO56ErnQdQ7LsQDIkbs/Uz8A++BVfX6CA25XVwrHIHeTknkxwef0otd6ldLSPYgn6AcE8j5j+tUbfVRuNxidwRgsk8xPbkY4/wBK24ym0nS9lrdfYogEAQQS2yQBMY+QD7UN6LqAqhg0MpbBkxgQ0fEn34OPePrPX7mpKlzAURjiSBMe1No7am1uxgnmP6f3iseXWzE7ay11GyLGxUAJXcCDB3EH1AcYnnvGaDWNewtCypdvVCwMGWnt8/3NUdLqJBCgk85nj+nvWl6FbCaQNt9ReSWH+Eyp7QJJ9+cUxhnv7dnpLQEDH0qARySxHqyD6RB571CUewpJ/hhZn1dxke/bInira9fNo5hdxEYnk544qpe8RjUXTatrLuNpJ7nAwWOBFDz4WNDq1a6EXB3QQTwMHA+wmO1X/GGri0mnETcBmJxA5zgEmB7fpVXS+Urwtlrd3fDwCQoWZmcR27VNr+p3ULsy77YztEE+0kfIOPrVSAXS7vkoqMoLMzKB8ASWiBk/FW/3lbuodtu1bIMYY7jwN0Cfcxx9OaqWLiXnDzARm9TTDYUBTIPaRFZ+11d1uP6iVuE7h/iUsTiZg+3zFL01Ja9HOte7plKmD/ukyQMECZ7d881GhffLBiFKlGJaGgNunkEcfTNR9E6NNgBhtZVABER2PDD7fMHnmouuaa5pyLjXQbW7CnO4bgSoUH5mTj9KI017SBLRuGFbJjgxH4N3+f8AShlxTbXYu6Ukq0qCZMgHEZH6VkOseJWvXl2EhVAkAkT+HJA7A/37EX6o1y0Gcn0gspMZYCTGfkkEZzPNC1uum9ROqtkzJtswEe3+LnM8Y+fasp4r8SPYR7Vv1nbtuMs+jduAHbJzx2B9xGY0PVbyC+wZoVBEcA/4pnB/WuuvJ5GjtfhDXGYnEFgN21iPgNj6ip9N+WS1mpNxy55OTVeujXNZemFSpUqK72Uhbor+5in/AHMV14OfOBXl04t0WGkFONGKvxpzQ6TVEkhjCxVrUaUlQSfQYJIE9/1/So7mjEYor0vbbZUcSChKrIg8e2c/2KlmHDViXMcdBVGtOsxJXdtJyBBj3AJXn3P2NzzEe0BYAtgGCSSQQPcnkcYzz96BXXi60IVUlgoE9ic55k9qLaTR5FuAvclicDmTH9KzGddw1FzqI1NjyPSOJAMjbOAfg8++JrN9Z05N47lPlIAWmcKWEoCe3PH9KI2OmJb3su3aPSSxMkcys5A5j7UH1PWEe1cAksZC/wCee39/NXCS5HNb1sXbvlrcQWtkmBAxAA3fAyPpWf8AD+pi80kFC0me8TBgGePniqXStUpAUiYVp5AwIBMcnNTdIvFbpZbRIaYgEwCDEe+SB+dRvGMwZ0Lo9ssF/DuYSVHuACfyxgYotqNIlollVfNncQdhBkcFjERj4555oI6m3o5eyUZoCMQQPU8kp2b0xzUL6h3t3baJu2Llgd33k54/yq5Zx2M3fEG2ySNowP8AZ9pPyTkyf1rL68m4oKwgZoILYBnt8fTFUzriLSKV9KsTMZ+k0z60NbUTBDOw9xI7nk5E5+KmW5ovlW1uia2c/Sex+nuKI6S1ussZGFJI7n6QIxzJofYRrhC8jJMnvHuTR7RWpGyCBEEgcj/tSRdzViSU3RtRZUS+4nbAgDOOJkR/WeauafxO13UoqDav4eJ24iREZHND9bca2AudqE7TM4yIxjOardJdTckiAFgQTye/B+n3oxJ1a148LJfmHcQQccNB7E4H+gNDundBvaLUWHK75uQQnqlZiZIEHM/HxWn6EoWwCMATI3H7BRAjBAOfirGnNtnDXGIxKiPSJx8wSIxTCy9O7Oj2rcKOPLJMgfik59WY4zuJ7j3qlf0dm2BJuMSDEnDbjwP8K/GY+9UOs9fbTA20WS6k7pAzgTH+KTkQTREXS7WzcVVYJtKqJElgZH2B4Ht80Ssv4btg3brODtBJVFE7jJA95gdv96hi9OtNqrq3Ayqn4hPBkAgRP9ivSLOksl5Vvwn8QBXPyeDA4+lY7xG/7reuXUYXGdoJYE7fTEAxBPeQZos8pdN1/bfCKW9ERunOIMgc4zMTI+1UPFt+6uoAuOCGAEKSPTOVMcZkRmo+ivOoZ3R5AldgPoI5/wBM5+9R9Ut3dZcuPaTetvBPyTkjj247CTT6NM7CLXquAnMtnGI7nj616L4lfTp0708kAWz/ABEyJ9j2z9Kg6L+z99wuOVC7ABBB7ZJ7TuzIkSDVnxP0dbupsWxJQKWMSYkEKoOPY49qLb9qHR+n3PKHluLnnOpdWUEbC8ljI7d8kY4zWW8d6lW1bIhlLIFpT77Rkk9zukT8V6X1fqy6LSlEEMLYRCYkkLAggCfftxXj1ywSZOZyTVsa21EimirR0xrk6c1ni75VqVWPINKnFctD5FOLFEfJpvJr3cXh5KH7vTixV/yqgu3lXnFOODOUPk1BaceYS6g7MD+mBwYMT81xd69bHAJqDT3jcdnHpGARPJ+3xn7Vw12Xw1xuM13cvk6gQoGOPpJmiVnc3rCncOTMdxAMcgwB9qp3dYpNuEUMCQxnLfbn8qPaJUZWmMgTjjnIke55mucjGq+FdbrhSWwh5kent96g0fTDc/2lv8M4+gmTx3M/mKOWem77e9YK7Z2lc4yDBxJGf1rnoVw2kYbV2tMmcgwB9vfj9a0zArTeFnY/4VaSTB7f5zRHVslq0uy2zOhkEyu7G0SJAI+M/hona6wttpP4NmDtJ/Oft9azmv675y3GYbR6/JMc5AEH4g/3FZsajjrfV7V3TwigcHiM8QBM4qXRi2bT3FlMbioBYmf8XxyPy9jOa1esBVdq7MCQPiMmc+5ov4T1N13KTiIycRHB+I/vNRu6cacgN4HhewyOO5498H+dEei6TcsQSznbMTEjIP2qv1Hct1pIlWgFYjgTn8qO9G6vaW3sKjcdsHbJknMHnt24qTy3qt49KK6TyVIYfxkK2IPweeKv3LKKsklWMCZxAAJxzB5n6U/VdIdts3WC2w2IUSJIyf196K9b0xSwfLAuI+Z2jtmAZ4AHHvArTje+wHSazeNo9QUmFPfiZGaFWxcLloA3E47d5xBx2rReF9RpypBRjcB3AgccmAVPtA/OpBYsFyxUqskD8XaSY2/3iTTGVzxzBLSlr2ls/hIA9cHMq3Ixx8+0UPHVvKk8QT6owwHcfSf1H3i6TaG69b3xtZWRCYDCc5Px7D2+lDuuaZpS0SoBLFZIgAkSJFSk8uOn9R33w9wyw2wzdojPOe9b0eJLHlIdqs5fZJxtJDZz2I4EA+rtXmZlSyABjkAyIHAmeOKk02iYFTvUbW3DM5pNNdLHoOm6l51yAYsoSrKwMMeS0ggiCQPb86rp0BNTqPLhVtWiHLl29RaT6ZxHp/I8+wPR9SKbvwEPJYDAJPc5rvqHWGuW2UEIWMErGVPIYHnvW7ouGJe250nR7Et5F4ZDo22IkxBByMDEUH0lhdLeNkL6PLVc5HmAszPnn0ETiMjih/T/ABMtpUXaDsGIKqN3doA5+aHa7qZuuHwpX8MMccY/T/vThTL0Lp3Vgx2FgYkgdyM8T2BoNf1ttHLMAWkyS3MDEqDGAf1OKyh17zhyJAGDHE+31qApOeff/OtTaqXUm69rzqLxc/hGEHYAe315oYdKKu+TT+TXbicg/wDcxS/chRDyaXkU4rzDjoRTUS8mlThF5iXk03kVa2Ugleni8nIO1GmaPTWX6lZvzlXj/hMfpW62U+yueva5Omje4/TzBrZHII+tTaXVbJwGB7fI74r0rZVa70ew34rSH/lH9K4/i36rr+VpvVjE6a9buPLnYY9J7SDMH60T0PU0tK0QwngjmfY5jvz9Pqbfwtpj/BH0Zh/WoW8GafsXH0Yf1FT8fX+yXe277d9E6+igOWZn55gASSRAxximv+Jbd0eoC3mfcz2kkfaP1rkeDbcQLlyP+X/KuR4IQf8A9X+4U0+Dc9MfJt+1e5qWdWiFCyBnk8Ej3HbND11l0WVUEQG2pIENu5P5gc1pT0G5s2C6IzzbE5M8hhQ4+DWgAX4jiE/+1S7G56NO5o+7/ofq+myXkjcoUekYGJPGOT+nIFP0O4lm42/usrjE5Gf1xVoeBj/75/6P/tXaeCWBkX//AIT/ADap8G56/uN/Lt4xy/pnuouWus3ALdpj7TV7pVlku2mCbwTEkGAV5II9pmPpzRM+Cm/9/wD+H0/3virh8P3yoBvKds7ZVsT/AM0VPx9z0t39GMS/6p+Lep27l0TJVWG4Axu9JOMQDnn5/Mz0zrFi8klAtuyPSN+B6RgKcMeTnvEd6DX/AAfddgWuIZYEmGBjAPY9hRB/2c3N4XdbFmHYG2XPmKgJgkz6sRECJ4qXZ158E17eP1AGs6yE1TtbhU3EiB78do+3yaq3/EjFiQI9sn+prQ6PwGLrgEog2uYUOZhGInc/YjtFSaj9nO2wjKyEshLMZDTvYelfMzgD+E96fDu+muez93/WM1HVrjmZg/H+lVrl9m/ESfqa3ms/ZmQ0o6lQjBgdwh1tFwZzg4I+jCqWu8DvbJtgWiQoly1ydxUMYAgQJiINZ+Hc9Ok3dqeKxs0prdar9nji5bQCyFLWxIuOWO4LMiTHJ7Cle8A7hfVAim1JVizkmHCkMIjviPbvT4dfpr59v2xN+yyGGEGAfswBHHwajmvRNT4EL3NnoLHTg7yz4K2Aw2gCIxmZ57VSteAigshwjm6NzHe42gsVG2BE4nM+1Ph3PR8+37YmlureXfA9y3p7iEWmK39k77gkhXhsDke1c2/2eN5q6chCzKJub3kOy7hA2xtEgcfM0+HX6Pm2/bC7zXa6hhwx/OtNqvAl4W7TA25ZWLepuzkD+H2FEU/Z0+65HlHalogNcZRLhNxJx7nvT4tz0fNt+2Ot9Uujhj+dX9N4jcfiANaiz+zRt11ZtnbcRFDMywGDTB9M5Ajmfam0H7PLXm3C9x2tWyfwrDEFtq8mQczx/Ca6advdY1buz9qWg6j5mNv60R8ir/S/Alq2bqkF3RkUbrmwZZhMgryIjNFU6TZJdFJUWmJJYkk2xg8/xKcDid3xXq0adWP+nk169Of+Wc8ilRC6FLEgbQSYHMDsJPNNXTg583MU9KlWmDiuopUqrJxXQpUqqHFdClSqsuhXQFKlVDxS20qVGS20+2lSqhba6201KqHAz7/1q8nUtu3YgVVYsQSW3ErtIM9tuI+aVKpgcrr1UgpaVYDd2JO5SvJ7CeK4uatWtqjWwSqlVbcwiSxmOOTSpUwOl6kwa4YEXF2ke3p2hh8gT+Zri9rgw9VtS+0LuJbIAgErxIHf44pUqYElvULcvWzsAbfbltxPBUcHHYU/UNcJuqqKm9iHYFjIDEwATjOTHtSpVMdtIB1E798Cdnlxnjy9k/WM11Y6ntVA1tXNv/02JOMzBAMMAcwaVKpgcW+pQjqyq+9t8tOGgiYBAPPfvXf/AOXOG2L5gXYLmZiNoMTG4LiaVKmBXfVg21QoCVBCtuPdieODk12epyX3IGDqikbiPwBQDIz2pUqK41HU2YMIA3MhxPp2KQoH2P6Ur/VmO7b6C772Kkgkxx9JJP8AzUqVRY5v9UZ1YECWCBmkyfLmG+pHP0prnUyXuNAm4u0899st9SRP3pUqjSnNNSpUyuH/2Q==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0" name="Picture 6" descr="http://www.sciencephoto.com/image/78654/large/C0014252-_Biotite_Gneiss,_Massachusetts_-S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54578"/>
            <a:ext cx="3657600" cy="2422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Play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Rock cycle interactive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Rock interactive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Venn Diagram of Igneous Rocks</a:t>
            </a:r>
          </a:p>
          <a:p>
            <a:pPr>
              <a:buNone/>
            </a:pPr>
            <a:r>
              <a:rPr lang="en-US" dirty="0" smtClean="0"/>
              <a:t>Intrusive (1,4,5,6)</a:t>
            </a:r>
          </a:p>
          <a:p>
            <a:r>
              <a:rPr lang="en-US" dirty="0"/>
              <a:t> </a:t>
            </a:r>
            <a:r>
              <a:rPr lang="en-US" dirty="0" smtClean="0"/>
              <a:t> coarse grain, form beneath the surface, cool slowly, granite is an example</a:t>
            </a:r>
          </a:p>
          <a:p>
            <a:pPr>
              <a:buNone/>
            </a:pPr>
            <a:r>
              <a:rPr lang="en-US" dirty="0" smtClean="0"/>
              <a:t>Extrusive (2,3,7,8)</a:t>
            </a:r>
          </a:p>
          <a:p>
            <a:r>
              <a:rPr lang="en-US" dirty="0"/>
              <a:t> </a:t>
            </a:r>
            <a:r>
              <a:rPr lang="en-US" dirty="0" smtClean="0"/>
              <a:t> Form above the surface, cool quickly, fine-grained, </a:t>
            </a:r>
            <a:r>
              <a:rPr lang="en-US" dirty="0" err="1" smtClean="0"/>
              <a:t>rhyolite</a:t>
            </a:r>
            <a:r>
              <a:rPr lang="en-US" dirty="0" smtClean="0"/>
              <a:t> is an example</a:t>
            </a:r>
          </a:p>
          <a:p>
            <a:pPr>
              <a:buNone/>
            </a:pPr>
            <a:r>
              <a:rPr lang="en-US" dirty="0" smtClean="0"/>
              <a:t>Both (9) Formed by crystallization of magma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Magma is a mix of molten rock, minerals, gases</a:t>
            </a:r>
          </a:p>
          <a:p>
            <a:r>
              <a:rPr lang="en-US" dirty="0" smtClean="0"/>
              <a:t>The elements in magma are 8 major elements</a:t>
            </a:r>
          </a:p>
          <a:p>
            <a:r>
              <a:rPr lang="en-US" dirty="0" smtClean="0"/>
              <a:t>The most abundant compound in magma is silica (SiO2) (felsic-light in color)</a:t>
            </a:r>
          </a:p>
          <a:p>
            <a:r>
              <a:rPr lang="en-US" dirty="0" smtClean="0"/>
              <a:t>Magmas are classified as basaltic, andesitic and </a:t>
            </a:r>
            <a:r>
              <a:rPr lang="en-US" dirty="0" err="1" smtClean="0"/>
              <a:t>rhyolitic</a:t>
            </a:r>
            <a:r>
              <a:rPr lang="en-US" dirty="0" smtClean="0"/>
              <a:t> (mafic-dark in color)</a:t>
            </a:r>
          </a:p>
          <a:p>
            <a:r>
              <a:rPr lang="en-US" dirty="0" smtClean="0"/>
              <a:t>Their classification depends on silica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Igneous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Obsidian               </a:t>
            </a:r>
            <a:r>
              <a:rPr lang="en-US" dirty="0" err="1" smtClean="0"/>
              <a:t>Rhyolite</a:t>
            </a:r>
            <a:r>
              <a:rPr lang="en-US" dirty="0" smtClean="0"/>
              <a:t>                  Pumice</a:t>
            </a:r>
            <a:endParaRPr lang="en-US" dirty="0"/>
          </a:p>
        </p:txBody>
      </p:sp>
      <p:pic>
        <p:nvPicPr>
          <p:cNvPr id="1026" name="Picture 2" descr="Obsid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52800"/>
            <a:ext cx="1905000" cy="1638300"/>
          </a:xfrm>
          <a:prstGeom prst="rect">
            <a:avLst/>
          </a:prstGeom>
          <a:noFill/>
        </p:spPr>
      </p:pic>
      <p:pic>
        <p:nvPicPr>
          <p:cNvPr id="1028" name="Picture 4" descr="Rhyol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352800"/>
            <a:ext cx="1905000" cy="1638300"/>
          </a:xfrm>
          <a:prstGeom prst="rect">
            <a:avLst/>
          </a:prstGeom>
          <a:noFill/>
        </p:spPr>
      </p:pic>
      <p:pic>
        <p:nvPicPr>
          <p:cNvPr id="1030" name="Picture 6" descr="Pum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276600"/>
            <a:ext cx="1905000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Igneous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Gabbro</a:t>
            </a:r>
            <a:r>
              <a:rPr lang="en-US" dirty="0" smtClean="0"/>
              <a:t>                            Granite</a:t>
            </a:r>
            <a:endParaRPr lang="en-US" dirty="0"/>
          </a:p>
        </p:txBody>
      </p:sp>
      <p:sp>
        <p:nvSpPr>
          <p:cNvPr id="26626" name="AutoShape 2" descr="data:image/jpeg;base64,/9j/4AAQSkZJRgABAQAAAQABAAD/2wCEAAkGBhQSEBUUEBQUFRQVFBUWGBYWFRYVFRobFxgWFxgXGBcXHCYfGBkjGRYWHy8hIycpLCwsGR4xNTAqNSYrLikBCQoKDgwOGg8PFykkHCQpLCksLCkpLCwsKSksLCwsLCwsKSwsLCwsLCksLCwpLCksKSwpKSkpKSksKSwsLCwsLP/AABEIAMIBAwMBIgACEQEDEQH/xAAcAAABBQEBAQAAAAAAAAAAAAADAAECBAUGBwj/xAA7EAACAQMDAgQFAgQFBAIDAAABAhEAAyEEEjFBUQUiYXEGEzKBkUKhFCNSsQfB0fDxM2KS4VOiFRZy/8QAFwEBAQEBAAAAAAAAAAAAAAAAAAECA//EAB4RAQEBAAIDAQEBAAAAAAAAAAABESExAhJBYVEi/9oADAMBAAIRAxEAPwDSW1Rkt0RbdFVKCC26mtuiBaIFoBBKmEooSpBKAYSpBKKEqQWgEEqQSihayvEfijT2CQ9wFgPpXJ+54H3NBohKfZXOn/ELTRPmPOAbZODB4fmtW18R2Db3loXarSc4YSD5ZqbBe2UtlD0Pilq9/wBJwxiY6x3g1c2VRX+XS+XVjZS2UFf5dN8urOym2UFX5dRNureyq+t1CWka5cIVFEkn/wBc0AnUASaz9V4xYt/9S4qj1xMZx3qtf+JLN9WW0Swx5gCR+BmPeK4rx66o2Fgl4SWwCMEYBk8wff2rn7/6yNZxrrD8W2du4LdIMkHaIIHXLYHvFWPBvGk1IJRXER9QEZnggkHjiuFva03gSNttEgBV+qDGdoxkHp2q7Z1vyFWJgwgHEztjntyI9ae1iY7026g1qsXTfExa6ltQHH0vHIPYHg4zmuh54/3Nbl1FRrVCa1V4pQ2t1RQa1QmtVoNboTW6DOa1QmtVotboTW6DP+VSq4bdKg21SiKlOq0QLQRVKIEqQWphaCISphKcLRAtBDbWB4t8a6eyrbW+Yw6IRE8QW6fvVT4p+I+bVnMBmZgJHkEsO2BzPpxXCL/MANhmIJJd9oVgMSoB77uRWd/g3dT8Sai4S7XAiAr/AC1bbzGJmeueftWfp/FNPdKLe01obp3sockQTwQZH5zNH8csItpS135jEEW1Uckc7h/nisO9pXQCB/MG0sDiJJwRyWOMetZlVv686G0rppbIvXGbm75gI4VfTrjJnmtj4L+Ra0ha5ZRbi7gxgEkD1cnoeBiuX8F8XFrbbZPMX7ngwBg8GZ/HFE8S1V2y7o1sFWMhpz1OQOCcc9qXSNnQ+Nubt12I2ncbaqGB48ghfobA6xMxPBu2reovj5153sQPoDMzbVkyxEAc9jPvXHPaU2/KzEmSVZYXpx1n/wBV1vw54jssqS9y47ErDMALcYwBjPduMxUzF2VW1H8VZuKot3XJ3DeruNwHr+n/AIq14f8AE+oW8FYOQOUcjIjoWg7vUEg1Q8d+IFe1dthQ2wkkkuCIPTrB6SPfmq5/iUtqTbVygkfzSzeYDEbxHr+1NMeg2vimwd0sQygFljcVnInbMYqp4j8c6WyBLliSBAVgRPVtwAA9a5XR7mtM921cF3bhWcBB2KYgiCDMz7VjavSPcZgtpg0qJ2nJMso88DESYHXrW5rLtNR8eqUZ7QVUBIDXN0uc4RVieOSeorkfE/jG5fDLeIEgbIEAdGkZz6/6Zxtbaus03SNwMERERiBt8oGJgd+Kj/DLtJPYySZOcdsZj96lFiyXVC0oFMK+x/MADjcBkzAz6cUBLu6CG5AkZHYDjBIGY/4oht2lXahDNc2KWCsAI9D2980O9pNrEWttwY83QTzOTn/3QOumZgSo6SWJxCj+8dKlpdzvLPujaAYhYJg4xGMTGfvNWran5Y3bUTzKfKSCxGN5gyCe2MZo2mvpZRBdCqzZkydu3Axw7AfYE1FZmi1/y9T5V/lBxu6KCeTH6gDPPSvQdYo1afP01027hXZIICl1x5ZP6oH7e9c8mrswltkUMT9O0qG5M7lIiTjHMxFbPw74fcQfL8oAYXUwoBbbABBlhBzIis6re8M1fzE67lO1gYkEd4qyUoNnUW/4i4qfU/mIxErIJxwSP7VcKV1jKqUobJVpkobLVFRkoTJVxloTJQVPl0qPsp6DTAoiikq0QCqEFqYWkoqaioEFrH+L9c1rSsUO1iQsyBE88/itsCuP+P1W9aa0Mm2PmcgDcB5FJPEifzU8uhzmsuPbFzTqv8s2pLK31MQCzMBnIMZ9OZrFtaYBSN6qyL5txlexkAHI++T0ihaL4iusHDEF7m0biCGgCAAFxt4xR7+g2lbxiIUw3JIWeGnrjjmszjgrNe6ZUsY2nADEdeR3z+ZrSva4u7OYJ8wVfYeUsT2HXn2NZmp8QLnc3JJnbHBM/c0QE7W3KMxuEZE9fQmqlEGs/mB5JcsvKg5BgD+34+9K/qokLKh5yDkgkiCen+lbeh8LW7btMqgkISVO2PLIlp5xFZ1rzzbaABxEASMASY7jM5gfdSA6PTn9beVRACmJnv7ZzHSKL4cSW+WpgM2DOPaOpwaNp9QAGAXzr5ArESSRyTGczntHFBCMi/MCwBC8gqGIgx1jJMDip2q1euWkuTdlg0BzMyoOeOOII9q6zWeM6JLCPatqN6ki32PY853Y56e1cF4L8uXa6siFIyVKmd0rnt6firHiXivzfpAW2p8uMwIAk+wED+/VnwdcnxlcNi38gBALi7lPlZlUyQSBABIzPQ9qyfiD4gfU3CCyhFwJAEcZHbkZ9RWQNS62oTyrkZEnzGeTiAD/AGqjbVgwIOYkEyDgzInn7YpAW44RiBuKySByoJmIafcZ5imuXQyjYGLwS4MRE5gAcAAd5pa20bYG6YuQQDhiDJGIzg/vUFvsqiDtHGOIMyDnE8/eqCaUPDQsqWhYG07h9MzEcj8ULSakrgmFxMzyDzI/FCTU3eQz5aAQTBJ7H+qB+1adu+WRhDKzkEFsjEMQMSST1/eoKer1RDSJuL/SZ2jiQB0zH260wuy6iBtBkqRPB47dx+K0NLdKCbgA3DBIkwffkft61mvJJgqIaQYg8RBjnFRVprha/ZY4ZbiwNu2IbAmeK6qx4rfa5uuKqKH2sfNJgxuGAAJrl/CXm8gckru/SMkkdZ46Vv6/XlbZLRvKjY2Dk4A/uc1L2NLwa+i6h/4i7N1YcEiJxDDAycH7TXZEVxHw14lZdflXVBdwJuAgyeJMGYwQQpzwfqmu20zSgxEYgceXGPTGK34oiy0NlqwRQ2FaFdloTLVhhQ2FADZSom2lQaAoiiogVMCqJAVMCogVMCgxvi3xptLpjcthS5ZVUNxmcwOcDivKfHPHGeyqmNzMXcLMZk5PfrHauo/xI0d43txBa0Le5QD9IX6yR3kj7e1c/pfAAtoPejI3xJ2AdyO8ftPeudv9WRU0egVU3oCXCiIH6jkQD1zNWLdpnQMxAEFdikzJH1tIjJqlc8RuICjW0mNylQFIDcGBweDnOB0qz4fqQ6tGzeNuHbaGzmD0I5/vWRZ13h6EhJUXjtJJJiMRmPqmMDnrWbf8PZfmEsAwyREhgZlpPrH3NWdV4SG1MqW2Fg24ZPEkg5BzEVLxfQfKuoAGyoZpO4yCTA9gAasqYbSeIvbtgbiNpMgEAnEgzwVEmRn3mq5sXn2nYSsFyfTJift71Va0CYJxJOQTAMiYEkDj81rabQtdt+S5AU8ATGYYz9h6/wCeqKOhvqrO0bmjaJ8wyR0n/f3q54hrhtUGMEwpIkHEmPYf81DU+DfLA/mKckYWGgnk+hxM96pXr5VyTEjEsB174yee/aoLALdjBE8Qc9Y/V179aq7QCAvcEg8gn2wavfNXehSS4hWYHdxEFZH9MY/ag6q4rEkJieG7QNsg8H/SqLFuxg/OLMZIWTI4AwvXMZ7dO0b2kuCGKhgcBd2AowFznGfaq4RmIG/piTEYwDEebpHfitPwtbl2xc2bfmIAJJyxOJzAEAAff2qaHdPmqrXEJhGMxG3JkGeJ6DjI4rDvoRcJIO0GIPp0MGJ649K1PDrz2w29y0KQFBMYOV5j/Zqqus3kB9wYds+WAIgf7ik/Sh2dKzbQssrHykYgjt68z7VcOndXA87OoJgEMABAkMDPT06U2kvqrQjHcBtUkyoBAJZegJkz7/cWUt+QqGAjM4DAZhTmGznvxzOKilqnYuBcUhWcedpJCwPKrZ94FS1VqCVUAmJABJ9AcjK/vn0oviJN7bs2BgduJCGAfpWIBmcATkU+lsG7tTaQyki5zBkqJEeg+2Z5qVUdNpmKhkIkjkYKsvTBJnr96nrNIps/KtOWZiA39RPWMeUBj94rpP8A9PZAAHw+1twETB4OMYJ/FYOq1At3C9pcEGJIYkSRMdBIpAvB/A3CQ/lIMRG5x6g4gRHFej/DoAtbA27bGZnPX244rgvD/EXa6pYGNgkgEA9QGM+kYzkwOa6f4BZ2F8uvNyd0mG9FB6ARn1qTtXUEVAijEVBhXRAGFDZaOVoZFACKVFilQXVFTApgtEAqhAVMCmAqQFBi/FFpiilAs7thZuFDRBI7bgo9Jrl/irRttXcUPlWbYXaVAGQYOTMke1eibZ5rg/i3SvZ3Mw3KzeVhjHQEZMj9/wBq5+c+rK446pBpWBSHNxh0bgAqZ5ECB69KxF1YS3BGGBzGAQQPuf8AWtW+P4i4ilSMiWVgCBwZBxEdeZND8Y8Ki9bVWUnZkgnYATjEeUDj/eZEV7Wr3JsIGDh56EiBBMAY6U+u8SLkfMAJzBx0gH0HuZopvpYVgG3Mw2wkbcc7yRJXiOn4ptPYAjBkwf5ghY7qTnGOefatYaN4ZbTY6sxJI94AiM954HGBWrb1dyzYbam0KvlaAxI4BIiIJrm20kbn3DaIIHJJPpWrobdpkO66y+bCwCO+RIBAnvUsNG1T/Ntm5d2LcEcrtPSCwH+dZFjY1xn1DGAsrA+pi0AQcRAarTXClxm3GCNoY+Yw0DE+kiMc9K0L2lX+HaLcsITnMfUGhZC/++tNwV3QNYVwdhViRu8syMiexH2q1qtR8loYI29NwIIK+cAZaDMrHlGDWP8AxbeVDbhRLYnqMH09BGZzSu3lUhTv2pI8wU5mT19aYgrWDO8kghYUSsGPtnvRNIouFLM7ASd2QuOZ3ck+maLol+YQWWFgEYyY/pHtPp2oes0zBluEbRwq+WQRMZGAOcdIqRTxtLTODhASAAP1984qtb0rsm4gbBJM5OduNs9zie9NqLazuJZycliACc9BMgRHNWmZBby5YlVm3tMEjMyDEAGATI49KuiilwBfMRtDdSw+oRBwYFB091mO1pIaOm8wvbtgcdvtWxptLZu4KQWQ+YNHmPCsscnj7iszU6P5I2mVM47kyQSCB9IjPt600xf1XyraDYdrYKmGLeWOhnaSe9H04DkXPmEbGBwNitA98CZBHEdoNYg0xaJcRgdh/YZ9etanySbbAMGCqogMCcmJj8iJOZqo2b/xm9xgI/lsu0HjE5IPMCJx3rE1q7nyfPuyoBGCJyTicj2qV/SLauAO0HaCSQREjygqOvHvVXVufmhmBgkdNsg+3cHPv7VlpNvENq7EaBKkkDvMzP6uOPavVfg8W/4VflTE5JEEt1/c815hY1Vpy3zEMidoEESYAH/Fes/DdlV06bBCkAgST0HeOs1Z2i+RUCKMRUCtdAEihlaOVqDLQA201FinoLS1MCmAqUUQ4FSApgKkKBwKoeP+DjVadrTYmCDmARxMdOn3rQqQFB8+6y3c095xdEPbcpEzO2CMxnMGaqNfPzXBldyxCjymOSe3U16l/iV8OfMFu9bBDAw22c8QYHWARPoK8wvaIqFIEGYPJOcQSffpWfwPoL+2+C0QfKeIAMZHI5kz7VZW+HWXYypiGBeF6AbhxDRnvQLepYNtOYyIlp6ACBxWvZsLeJDiIzPBBIUHy9QABz24Gagp2tDbLAbmYEEiFiODB56zxPFE0Vm1v8xK7f7njOf9mqdy0bdwqYkEiVKnB/pIkAkT7UfUgtc2iRJHlInnqI+qI59alUfxfVWzcUqpfZIPRfWBz6yaVvxUICNOzIHMEYJ8o6nEc8VY/wDwwEB7hYs20fVtz1A698xWU+ma1cJb6laQeRHIJ+3471OKLfh2s2H+YpcEyF/UR3DHntWffvSW8vlZw5DEEiJAycqDP9u1WTdd23GWM/8Aa0cxtHv1j96G4K3ZcSAYInn1BOScfaK0L1regRvKEIiQSZOZOI8wPSoaHR7z5d1wyGIGFEHhi/cntFV0vno3TAOfx0HE4oVh2Vt2QTnB7do9+ayLd/XK4nZtZTtgkdZ6ASOg5mqGmuMHDIBAweuYzjJ9eK1LVjYRcvoWDSSZBLEzlp805qfiXgpDIVBKuPpHmuCPbp/p04pKtirbB3fNQyqxtKiASIH96JqdUXVFG0uS3lQ/18liZyfQ468UbX6ciwp3jesFrZIAiRIgdiY5nms3w2GJCLLERuLADjJiIn8+1XfqL2hU27mxlGOVPmziDAPUCKqszi85VYBJgKMycQIMc5+1T1XiItLsQTuOTHUckEEmek+9VbV0/WpjIILemSPeYxU5Vpaa89sm6xWQQSWJJPcRHMdelDv3xqrpKllRV3RzPAJPbnp24pyBdM3CckkmcH9uOtT0l9VvJsUEK3m6yDgx6QeDU6Gp8Naa3cZFYurG4VyAF2qAzbcyJIgV6nodMtu2qIIVRArznwjw22+tK6dp2AlGJ3LMEx3PMRXpOlU/LXd9W0T7xmtePaJEVEiiGoEV0AyKGRRjUCKAUUqnFKiLIFSFRFSFBKnApCnoHApxSFPQZvxJaLaS9tmRbLCMTs88SOJ2x968d8bBtbHBk3bYMCCqjkABwYgEcevufc7lsMpU8EEH2Ig/tXh3iGjK33tNui27KQQDhCoBxwcDPtzWb2MnSsRwRJOXJMCTJzz/AMVduKXVRbVYKwxUbjjqSeWIBMj1qzovhu5cYAssQTyJPICrkCSZ6dqFc0jI625jeBPDRu4OOsHiehogOu03yzbYkFYWVQECCMGepYD/AIo3h1q6268sAIJ2k/UOoEDkj/KjG6bNsW1GLbSz7T5myFBGDtyBHWr+i8KVkTc4csNxtLCmWIMiFMKBEiMnjis1pk63V7We4xJ3MdoBgCeCRPp+1MQ923viVRYBIkDzQTPXMetXPiKwrMNqhTySmRsUQccAe8dKrppiLDS7KjNhCTkRyQBBOBGMxPSs/NUvn/LtrsZSzCW5iQQBu7R+9At6U/MnUyAbbMCeSfQ9etS0beX5gEtKqAIMg7pbHJ4Edvap2WNwoLu0KZmWH2gTgUGdcaZ2EhRiSfcwf9KhaYiWMwYUHJ7nr7d60tR4Tb3NsuoqgSFJkEzkbh15z7U9hUUb3tSh+mSSRIkGB6enatorpd+n5alomTEE+kjrieP2qequXUIB8uJBU5iMgHvxzTaVwgJ6g+QDnMdcmBPpM8mq+r0h4MpJ8qsCGYA7eB0x1qfQQA3CA5O4jlzjnkdu3XJqdxRbyVG0gKIIKmQZEzkxiRxB4o9vVBLf/T/m7duRBUf1DvOMmP2NCu6VygYsdsgxjcogyR1PXigralA4liAonaigCByIgZ4Iz2pK4FsL2fdxnIjieBFEs2wdm4jbvC7cbjOTI7DFE0KJvIDgAOxPRTtkqsbcgwYBxxSDV1JS3po27mIGRg9MgdYnmqOj07upFofywNzHCzPfqTjpU9Q4C7YRuDuUnjaBEDqYMz2MVd8N1Tpi0Sx27TtG4qenAxB6UzE3Wh8HeGiRctLt8rQCYLSY3SOAMevTrXqUVxX+HdiLZUqZDNLH0IMQf+4n8V2xq+MVAiokVM1E1sDIqDUU1AiiIUqeKVBYFSFRFSFA4qQphTigepU1PQKvPf8AEHwQW3OoRTNwebEqHUAA44JA69q9CmqviehW9aa2/DDmJg8g1KPHdDecJFosrjzeY4nmIjr2/wCapoxLgEFWDCSwIII4gRIxPfFXbe1NQygncCw2xM8xn8H0oHjoZ7glNicbm8smOSe0E/g1j2MW7WjuHdIhWJLlgQQB9Qg9TgifU9Kz7G4A7WaDtGwKBP8ASQft3/tTeIpctKiySrEsSCSCREA+3ND0YOzcDwRndB3AHgde007BNenIEcZBgkGBJzke1H0hItB3bcRBKk7pCxtAPoO/70C003ApbyiJLA5J4J6mP9eaH4hqybhFsR5cwMGM7u2aYo/h/iy6e6xCsZU7kYYBYZIETiZHvRrzhwo2AknyFAognaSe54AqnpW+cVL7lWDliAvQHnu3OanbAXkI2wliVZWB4gYghZBP+lBHxPw35bQ5ADQTEEZJnA/Tg/7FLUsEUIp3gGFceUZ6CczBBPtTahxdViqgFZMk8RnknNAtjyk7gNoVwdvMkRBAgdCRVQ7aMgmSoUcxxmRyOk/3pril2MHpBkwD0k9pED7ir+mJ2l2/WQCT6NAicbZz/wAUDT2yHPmUArMmQvcDHPf7VmVVY27gU7iZJZck/pIkj0/0qZ0xIVmYR0mRwenfPvxRtRdY2wiuxCQOBCnmC0T/AFCqp1LiBtKjYc5IMydwHTPamgl/UC6AroFAM+VQGnA7TEDI9Sa0tNpbS2zdIELA2KR547kngHMCeDVXwXwhrnm3EAjvAImJ/uKNq7bTbC2zbQjaSVMFpIILcHpwabyYnG6L1oQDu4wOkjaMDEjjrTWbty2xKkLuJIlRIEZJGYmTz+K3bOnW3bRWXIPRsnkyfWM1zniWj/mnYQ27eQAcx2IPvzkfisy61Y9H/wAOkJ0zOeGchR7STz3Yn8V1RrN+GfDPkaW3bJkxuPu3mIHoJitOuvj0yiRUSKkaY1oQIqJFTNRNBCKVPSogwFSAqNSFA9SpqVBKlUZpTQPNMWpiaBq7O9GSY3KVn3EUHl13S211TtbkkuSJwI42j7d/2qp8Q3vmQQ0qnKyRJONw74MZqOr8SW5db9EFlBn9QHXiOap23YK7XZ27GCgZUyRn0rjyqwuplRv+hlPmZoPUe09PtWXeuKLhQN5R1jGV5j1NQs3Fg7gAp5aJYcQy98iPzT+HLaW5ucO4DSACBu6L3njvmtyYLus0yFQEI3qDyY3R6EZk8CcRWc6soDREETkjmIE8dP7Vua8G4fn2wg+jHSOTMjoI4HXtznazxRroDBWG0knkCTH0icYHapyI6lIRXxDAmIg+0n6hwYI60/hibstOyQYCyCeu4dfSoOWvXm+WfKoMSeg7evJol61ctKJXYp8y5lyRB8xBkTBzGaIiEc3HCAOkS0jbMTwP8qImk3gAtCIRuABhRuAnj05NDv3GLb3w0LEQB6k8Ce80XR6xgdiwhKxugsxjKDpzEduTUVZ8d1CJbQDPmJJBn0Uz9uOKxrmpYnaJE528GT14GJHFaFokW3Z7W8Zk/qntuidvf3oKojYuwhVRzHm8oyW53bpMfbpSfwTXxB/lhCVCmC3ly0GQfUzzHrVjW+KtcuLChreyCh8pyCCSQZBzism8i7g/OIPO2eACeR1qxp/DSSvlIDHG0jiImT04melWyEW7PiLpuAJ2/L2hQQNuQZkc4HNXtHqGuW1ViCPM2RJG0Y//AJwTmgto7VoK7jdPlCp1YY80jvQdawFoi3KSx3SDMHd5cSIHFYqt3SXioLkptOVhhJhex4MRgZrD0/hfztrs7KpLDjAXqACZzAptLpGc29g5WGOBjlR+RXWfDPgDm4j6pwu76bAAwFO4BvsJ/wA6SYtr0RFAAA4AgfanqM0+6uzBGmNKaaqpjUTUyKjREaVPSoCCpClSmilSpUxNA9RJpFqgXoiRNRJoZvChvqRQcX8bfB/zG+bZAVmIkzAz9Ujueee9Y+p8O22wGcMdvO0jBA5AJB9xjH3rvvEWS7bKPwf2PQj1rhvDtO6m4l/cwtcPunapBIHYAgD74rl5cLGdcuWVsspg4BAAgnHEHkeo457VgXDLwFMnIGd/PIiB1/atvUa7S3nMBlW0ylCuC26SZnu3+daGus/IYOkAQWMjJxBkk5OKk2Fc/p77KpWGziJwN/BI6/n88UfT+GXAWCFShAlgQMwSVHXgHp24oPhdv5jFiF2g5G7aSCCQJjpEfj3rQ1WrsopVLbbSEbykrJyYfcfNgj81edGX4TqktXFchSIIzMCRyR/vmr/iGuEPv2szwRtmIPGQTwelZuqFucMZnzZ46bcDJHU05sgBWBgQcxMxjAEd+v8AzbETGndYO0EiH8wnAMz7GOtLXahioG1dxIaQIYgbsY4AJNW9KjmBbTczLHpmOP3oekC/O2XlwNwDdZLA+3p96n610novFilrczA3PNAIG2Od35nHpFZ/z1ZiTlzun9Kg8BpHPf8A5rR8U01u3dIO0qIjBC/1EH+oiQJPNZSBSQETg5BJhs4AGCMdJ/FJJUF07qeGKhgR5pYMe0AcZGSMU2mkXQQxAUkKhY95IyeM0YanaNpVMgfpUMpmZ3HPrVRQVuARIP0g8kGYJjjvzWkdMmjuLNt1HnRj9UqJH7Z7VDVWxptM6bt7XRBGDkASc52/6Vm/xbC2TcYl0cLnKgD9JOZ4MTWZZ1zm6rOPmGR5e4HSB7is+tXV/R+JPMqmEUYEnjAJj2ru/grwwtcW+9xmIDgWz+k8E9j9X/2rjvC77XixurCLbLbUAUzMk/fPXoa7r4B0jhPmOYXbsVBjb5iWnuTC/ir9HYg081EGnBroHp6anoGpjUopooI0qeKegeaU1GaaaImWqDPUS1QZqKTvVd7lTY0G5UALl6qd7UVZurVC+lBVv6k1heOakEBWVSDIlox15Na2oWsvW2gykMAQalmjC8G0a/MYjBBbYSAVAmDMx0xV7xu+Lu1XMBZ+kAgzABkRAmqTW3WAqgdSBwO9O0Nbm6SCGMIoifuRn+0iuf1VrwXwbDkNttGDubPGSD0IXM1leNawXGG37sQMjgMIwAIxUv4txZZNxKsYjiQemOJxig2NArqYhYJzmAJHP37ZrX6htTbRbKRtMEyYAJmDn8d+lNpALrIq7v1Rx6QMd4ii2YKOxbygQoEhieAZ7Yq54RptgV9quRBVWIyDHlII5kzntxU0WvDGNq9uO5gAEUEsQCcTj1mh+KXLoaXERkLgwGxIA5H71U1/jLPeZ4VSzglBgCJBUdAJ3feKr2A7lmLMVMGWyZzj0WZ7c4pgvP4er21AMO0MFIJMCAdv3A+2KDbtW2BloIGVUHBM5JJlu8etT+aA+25uDmQGcjaoY5gdJP8AeasDw8IoKhWAIMzIM9OxFTcVkXncsEVTnyxht2T9o5qzf8O+Wu64wFzJCL6ZHPTp+1E02kfTOzqqEg+VZ8uZyQM4HEetW/Em3+Z327hxswYngkmOTgGa1usqup14+Wtq2A0qWZm2qPNJP3yKxLyFCrqxDBiFC5iAMg9asX9K5YqFJn6YkTMQRPE49aj4fYPzbaPG0kxORnnHM4A96vEG78NL8z5lpiAHQlnEzMzJE8Aniu9+Eg6IUdw+0LDjgzu/OIyfSvMbGj2+UkhgRJIJIgEQsdCcV6d8K+Hmzp1VssZY46tmPWBifSpO1dEr0VaBbWjrWxICpRTA081QopqeaYmiFTUppUFPWa5bYkySZwI6ckkkAASMnuO9Q0fiC3BiQRGDBwZgggkEGDkdjVfxHSF9pQgMvcx+pXBBgwQyA8EHNPptMwkufMV24zABYzMCSSx6Ace9QWF1yEkB0JEyAwJEcznEVE61Cu7em3+rcNv54rmLGha4AgG3bZe3u2Mv6lI3SOTBwJ696vJ4S4hvKWFwPtLEqYUrk7RnM8dBRWk2vXeqgzuVmBEbYWJzPrUf4xCCwdSo5IYQPc1lt4IxEblEremJgG4ykAf9oiPuaHrNEwBuFVBBteRAzKdhOWxPXsYgUGp/EK3DKeeCDxE/3H5oF4rt3FgF7yI/NZLadinlBV3vPthWA2soVjkYHXMcVoX9Gx27QkW2G1STBG3bnGCDxQB1NhYEsoniSBPt3rJ1mliRuE9pE1q3PDH6C2d1vYRBCrkmVEHv6cUy+DkETtP81WzyVChe3M0HMOpHqD+DFAuFbjq10KgQQvMEZmcV2Wm8HUJDgEy3HqSR+xpz4HaIgoCPWsXx1ZXEjSo30kDaN3TuAD+Kdr0FsqcHb5lHmMknaSIAk/tXap8P6ccWbf8A4iiDwiz/APEn/iKnqjzKzoGUlSyNIEqBIA5+oxkemaslrVtBbO5pKsflkt6wRwIwK9FPhdr/AONP/EVA+D2v6BVweerptOzCN6KYndbZo+qSBwTxjrmrHienskj5DvMCd1pgsg8gDjvxXeL4Ta/oX8VMeH2/6F/FX1Hm50qH6y7f9wQyY9zirnh2qRfqtXAoDbVhTBJMHcCD14rv10qDhV/ApDSJ/Sv4FMHm+utKXD2luzyd0fV16nHSKSW3YKXUykEDGw5478Ad+K9HOlX+kfgU/wDDr2H4pg84+ZqfnB0tL5QAomQvqF44q14T4beD7206uQwIny/Yx0613otDoKcCmaOaPgTXbouNaS1EYUkjHGK6/R29oEmarijo1XBfS5RBcqkr0RXqi3vp99Vw9TD1QbfTbqHuppoC7qVB309AMUjSpVEM1QNKlQQNQNKlRUTUaVKggacU1KgVNSpUD0xpUqCIqVKlQNTmlSohqVKlRSpjSpUCFKlSoJCprT0qAi0VaVKiJLUxT0qB6VKlVDClSpUH/9k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geology.com/rocks/pictures/gabb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76600"/>
            <a:ext cx="3505199" cy="2628900"/>
          </a:xfrm>
          <a:prstGeom prst="rect">
            <a:avLst/>
          </a:prstGeom>
          <a:noFill/>
        </p:spPr>
      </p:pic>
      <p:pic>
        <p:nvPicPr>
          <p:cNvPr id="26630" name="Picture 6" descr="http://rst.gsfc.nasa.gov/Sect2/granite-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1242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Igneous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Basalt                                    </a:t>
            </a:r>
            <a:r>
              <a:rPr lang="en-US" dirty="0" err="1" smtClean="0"/>
              <a:t>Basalt</a:t>
            </a:r>
            <a:endParaRPr lang="en-US" dirty="0"/>
          </a:p>
        </p:txBody>
      </p:sp>
      <p:pic>
        <p:nvPicPr>
          <p:cNvPr id="32770" name="Picture 2" descr="http://geology.com/rocks/pictures/basalt-3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124200"/>
            <a:ext cx="3619500" cy="2714626"/>
          </a:xfrm>
          <a:prstGeom prst="rect">
            <a:avLst/>
          </a:prstGeom>
          <a:noFill/>
        </p:spPr>
      </p:pic>
      <p:pic>
        <p:nvPicPr>
          <p:cNvPr id="32772" name="Picture 4" descr="http://0.tqn.com/d/geology/1/0/H/W/basalt_hawaii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4625" y="3643426"/>
            <a:ext cx="3334976" cy="2281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Play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when fragments of loose rock minerals settle together</a:t>
            </a:r>
          </a:p>
          <a:p>
            <a:pPr>
              <a:buNone/>
            </a:pPr>
            <a:r>
              <a:rPr lang="en-US" dirty="0" smtClean="0"/>
              <a:t>2 processes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1. Compaction occurs buried under sediment (decreases volume)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2.  Cementation occurs when mineral </a:t>
            </a:r>
            <a:r>
              <a:rPr lang="en-US" dirty="0" smtClean="0"/>
              <a:t>precipitates </a:t>
            </a:r>
            <a:r>
              <a:rPr lang="en-US" dirty="0" smtClean="0"/>
              <a:t>into pores and bind sediment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627</Words>
  <Application>Microsoft Office PowerPoint</Application>
  <PresentationFormat>On-screen Show (4:3)</PresentationFormat>
  <Paragraphs>115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Review of 3 rocks before lab test</vt:lpstr>
      <vt:lpstr>Igneous Rocks</vt:lpstr>
      <vt:lpstr>Igneous Rocks</vt:lpstr>
      <vt:lpstr>Igneous Rocks</vt:lpstr>
      <vt:lpstr>Examples of Igneous Rock</vt:lpstr>
      <vt:lpstr>Examples of Igneous Rock</vt:lpstr>
      <vt:lpstr>Examples of Igneous</vt:lpstr>
      <vt:lpstr>Igneous</vt:lpstr>
      <vt:lpstr>Sedimentary Rocks</vt:lpstr>
      <vt:lpstr>Origin of sed rock</vt:lpstr>
      <vt:lpstr>Deposition</vt:lpstr>
      <vt:lpstr>Sedimentary Rock</vt:lpstr>
      <vt:lpstr>Sedimentary Rock</vt:lpstr>
      <vt:lpstr>Sedimentary Rock</vt:lpstr>
      <vt:lpstr>Examples of Sedimentary Rocks</vt:lpstr>
      <vt:lpstr>Examples of Sedimentary Rocks</vt:lpstr>
      <vt:lpstr>Sedimentary </vt:lpstr>
      <vt:lpstr>Metamorphic Rock</vt:lpstr>
      <vt:lpstr>Metamorphic Rock</vt:lpstr>
      <vt:lpstr>Metamorphic Textures</vt:lpstr>
      <vt:lpstr>Metamorphic Rocks</vt:lpstr>
      <vt:lpstr>Metamorphic examples</vt:lpstr>
      <vt:lpstr>Metamorphic examples</vt:lpstr>
      <vt:lpstr>Metamorphic examples</vt:lpstr>
      <vt:lpstr>Metamorphic</vt:lpstr>
      <vt:lpstr>Rock animations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3 rocks before lab test</dc:title>
  <dc:creator>Oconee Co Schools</dc:creator>
  <cp:lastModifiedBy>temp</cp:lastModifiedBy>
  <cp:revision>19</cp:revision>
  <dcterms:created xsi:type="dcterms:W3CDTF">2012-02-10T12:42:48Z</dcterms:created>
  <dcterms:modified xsi:type="dcterms:W3CDTF">2017-09-25T14:44:55Z</dcterms:modified>
</cp:coreProperties>
</file>