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6" r:id="rId17"/>
    <p:sldId id="275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616F-18C5-454F-905D-09CECE70078F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C250-CE28-4ED8-960A-B03FCCEF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2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Breccia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4089" y="1945911"/>
            <a:ext cx="5204090" cy="39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2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Sandstone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8036" y="2028164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5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9036" y="2104364"/>
            <a:ext cx="4642909" cy="34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1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6436" y="1901164"/>
            <a:ext cx="5455709" cy="40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4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Travertine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9136" y="1888464"/>
            <a:ext cx="5354109" cy="40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3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Coquina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6489" y="1869711"/>
            <a:ext cx="5204090" cy="39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0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Slate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6936" y="2244064"/>
            <a:ext cx="5150909" cy="386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12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Mica schist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236" y="1951964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5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Augen</a:t>
            </a:r>
            <a:r>
              <a:rPr lang="en-US" dirty="0" smtClean="0"/>
              <a:t> gneiss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336" y="1964664"/>
            <a:ext cx="5354109" cy="40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6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936" y="2371064"/>
            <a:ext cx="4338109" cy="32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7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Biotite</a:t>
            </a:r>
            <a:r>
              <a:rPr lang="en-US" dirty="0" smtClean="0"/>
              <a:t> gneiss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3639" y="2041161"/>
            <a:ext cx="4746890" cy="35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8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 gneiss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9339" y="2079261"/>
            <a:ext cx="5051690" cy="37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8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336" y="1964664"/>
            <a:ext cx="5354109" cy="40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Rhyolite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4536" y="2091664"/>
            <a:ext cx="5150909" cy="386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6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Obsidian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5536" y="2244064"/>
            <a:ext cx="4541309" cy="34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5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Pumice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6136" y="2218664"/>
            <a:ext cx="4947709" cy="37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1236" y="2053564"/>
            <a:ext cx="4846109" cy="36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Gabbro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2336" y="1913864"/>
            <a:ext cx="4947709" cy="37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4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Conglomerate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9136" y="1812264"/>
            <a:ext cx="5354109" cy="40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0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Igneous Rocks</vt:lpstr>
      <vt:lpstr>Granite</vt:lpstr>
      <vt:lpstr>Rhyolite</vt:lpstr>
      <vt:lpstr>Obsidian</vt:lpstr>
      <vt:lpstr>Pumice</vt:lpstr>
      <vt:lpstr>Basalt</vt:lpstr>
      <vt:lpstr>Gabbro</vt:lpstr>
      <vt:lpstr>Sedimentary Rocks</vt:lpstr>
      <vt:lpstr>Conglomerate</vt:lpstr>
      <vt:lpstr>Breccia</vt:lpstr>
      <vt:lpstr>Sandstone</vt:lpstr>
      <vt:lpstr>Shale</vt:lpstr>
      <vt:lpstr>Limestone</vt:lpstr>
      <vt:lpstr>Travertine</vt:lpstr>
      <vt:lpstr>Coquina</vt:lpstr>
      <vt:lpstr>Metamorphic Rocks</vt:lpstr>
      <vt:lpstr>Slate</vt:lpstr>
      <vt:lpstr>Mica schist</vt:lpstr>
      <vt:lpstr>Augen gneiss</vt:lpstr>
      <vt:lpstr>Biotite gneiss</vt:lpstr>
      <vt:lpstr>Granite gneiss</vt:lpstr>
      <vt:lpstr>Marble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Rocks</dc:title>
  <dc:creator>Windows User</dc:creator>
  <cp:lastModifiedBy>Windows User</cp:lastModifiedBy>
  <cp:revision>2</cp:revision>
  <dcterms:created xsi:type="dcterms:W3CDTF">2014-09-17T18:20:36Z</dcterms:created>
  <dcterms:modified xsi:type="dcterms:W3CDTF">2014-09-17T18:37:56Z</dcterms:modified>
</cp:coreProperties>
</file>