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7" r:id="rId7"/>
    <p:sldId id="268" r:id="rId8"/>
    <p:sldId id="269" r:id="rId9"/>
    <p:sldId id="260" r:id="rId10"/>
    <p:sldId id="264" r:id="rId11"/>
    <p:sldId id="261" r:id="rId12"/>
    <p:sldId id="262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B7E48E-D6A9-488C-A9F4-55A73EF044E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5FB440-9C90-4395-9E82-BD68DC4CB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2010.atmos.uiuc.edu/(Gh)/guides/mtr/hyd/smry.rx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anasinc.com/webcontent/animations/content/moonphase.html" TargetMode="External"/><Relationship Id="rId2" Type="http://schemas.openxmlformats.org/officeDocument/2006/relationships/hyperlink" Target="http://esminfo.prenhall.com/science/geoanimations/animations/01_EarthSun_E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nps.gov/geology/usgsnps/animate/A06.gif" TargetMode="External"/><Relationship Id="rId2" Type="http://schemas.openxmlformats.org/officeDocument/2006/relationships/hyperlink" Target="http://www.nature.nps.gov/geology/usgsnps/animate/PLATES_3.M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ture.nps.gov/geology/usgsnps/animate/pltecan.html" TargetMode="External"/><Relationship Id="rId4" Type="http://schemas.openxmlformats.org/officeDocument/2006/relationships/hyperlink" Target="http://www.nature.nps.gov/geology/usgsnps/animate/A47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Earth Systems???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Oceanography and Hydrology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 hydrologic cycle</a:t>
            </a:r>
            <a:endParaRPr lang="en-US" dirty="0"/>
          </a:p>
        </p:txBody>
      </p:sp>
      <p:pic>
        <p:nvPicPr>
          <p:cNvPr id="4" name="Picture 2" descr="http://bradleydibble.authorsxpress.com/files/fresh-wa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19200"/>
            <a:ext cx="5067301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3.  Meteorology - </a:t>
            </a:r>
            <a:r>
              <a:rPr lang="en-US" dirty="0" smtClean="0"/>
              <a:t>Scientific </a:t>
            </a:r>
            <a:r>
              <a:rPr lang="en-US" dirty="0"/>
              <a:t>s</a:t>
            </a:r>
            <a:r>
              <a:rPr lang="en-US" dirty="0" smtClean="0"/>
              <a:t>tudy of Earth’s atmosphere especially in relation to 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Weather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Climate</a:t>
            </a:r>
          </a:p>
          <a:p>
            <a:endParaRPr lang="en-US" dirty="0"/>
          </a:p>
        </p:txBody>
      </p:sp>
      <p:pic>
        <p:nvPicPr>
          <p:cNvPr id="4" name="Picture 4" descr="http://www.sercc.com/education_files/hilo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72131"/>
            <a:ext cx="5155472" cy="3724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4.  Astronomy - </a:t>
            </a:r>
            <a:r>
              <a:rPr lang="en-US" dirty="0" smtClean="0"/>
              <a:t>Scientific study of the universe.</a:t>
            </a:r>
          </a:p>
          <a:p>
            <a:r>
              <a:rPr lang="en-US" dirty="0" smtClean="0"/>
              <a:t>This is one of the oldest branches of Earth Science.</a:t>
            </a:r>
          </a:p>
          <a:p>
            <a:r>
              <a:rPr lang="en-US" dirty="0" smtClean="0"/>
              <a:t>Babylonians charted the positions of planets and stars nearly 4,000 years ago.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 Earth at different places in space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Play Moon </a:t>
            </a:r>
            <a:r>
              <a:rPr lang="en-US" dirty="0" smtClean="0">
                <a:hlinkClick r:id="rId3"/>
              </a:rPr>
              <a:t>phases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Earth Systems???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Earth and of the universe around it.  </a:t>
            </a:r>
          </a:p>
          <a:p>
            <a:r>
              <a:rPr lang="en-US" dirty="0" smtClean="0"/>
              <a:t>Like other sciences, it assumes that the causes of natural events, or phenomena can be discovered through careful observation and experimentation.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Branches of Earth Systems???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Oceanography and Hydrology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Meteorology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Astronomy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Geology - </a:t>
            </a:r>
            <a:r>
              <a:rPr lang="en-US" dirty="0" smtClean="0"/>
              <a:t>The study of origin, history, and structure of Earth and the processes that shape Earth such as: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Minerals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Rocks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Soil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 </a:t>
            </a:r>
            <a:r>
              <a:rPr lang="en-US" dirty="0">
                <a:hlinkClick r:id="rId2"/>
              </a:rPr>
              <a:t>P</a:t>
            </a:r>
            <a:r>
              <a:rPr lang="en-US" dirty="0" smtClean="0">
                <a:hlinkClick r:id="rId2"/>
              </a:rPr>
              <a:t>angea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Play plate tectonics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Magnetic strips of Ocean Floor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Play all the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</a:t>
            </a:r>
            <a:endParaRPr lang="en-US" dirty="0"/>
          </a:p>
        </p:txBody>
      </p:sp>
      <p:pic>
        <p:nvPicPr>
          <p:cNvPr id="4" name="Picture 2" descr="http://www.msnucleus.org/membership/html/jh/earth/metamorphic/images/gnsgr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86200"/>
            <a:ext cx="2641839" cy="1944687"/>
          </a:xfrm>
          <a:prstGeom prst="rect">
            <a:avLst/>
          </a:prstGeom>
          <a:noFill/>
        </p:spPr>
      </p:pic>
      <p:pic>
        <p:nvPicPr>
          <p:cNvPr id="5" name="Picture 4" descr="http://library.thinkquest.org/05aug/00461/images/igneo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85800"/>
            <a:ext cx="3200400" cy="2115264"/>
          </a:xfrm>
          <a:prstGeom prst="rect">
            <a:avLst/>
          </a:prstGeom>
          <a:noFill/>
        </p:spPr>
      </p:pic>
      <p:pic>
        <p:nvPicPr>
          <p:cNvPr id="6" name="Picture 6" descr="http://www.oldearth.org/curriculum/geology/images/Sandst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895600"/>
            <a:ext cx="2034562" cy="1961092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685800" y="30480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Igneous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95600" y="5181600"/>
            <a:ext cx="2438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Sedimentary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91200" y="25146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Metamorphic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Geology- Minerals</a:t>
            </a:r>
            <a:endParaRPr lang="en-US" dirty="0"/>
          </a:p>
        </p:txBody>
      </p:sp>
      <p:pic>
        <p:nvPicPr>
          <p:cNvPr id="4" name="Picture 2" descr="http://harmonscience6.wikispaces.com/file/view/minerals-chart.jpg/259931484/minerals-cha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9077" y="530225"/>
            <a:ext cx="2791883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Geology-Soil</a:t>
            </a:r>
            <a:endParaRPr lang="en-US" dirty="0"/>
          </a:p>
        </p:txBody>
      </p:sp>
      <p:pic>
        <p:nvPicPr>
          <p:cNvPr id="4" name="Picture 2" descr="http://www.mysciencebox.org/files/images/Soil%20profile%20Talbot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813496"/>
            <a:ext cx="2514599" cy="4362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Oceanography and Hydrology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2.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1"/>
                </a:solidFill>
              </a:rPr>
              <a:t>Oceanography - </a:t>
            </a:r>
            <a:r>
              <a:rPr lang="en-US" dirty="0" smtClean="0"/>
              <a:t>The scientific study of the ocean including: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Properties </a:t>
            </a:r>
            <a:r>
              <a:rPr lang="en-US" dirty="0"/>
              <a:t>of Ocean water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Movements of ocean water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Characteristics of the ocean floor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Organisms that live in the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211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Verdana</vt:lpstr>
      <vt:lpstr>Wingdings 2</vt:lpstr>
      <vt:lpstr>Aspect</vt:lpstr>
      <vt:lpstr>What is Earth Systems???</vt:lpstr>
      <vt:lpstr>What is Earth Systems???</vt:lpstr>
      <vt:lpstr>What are the Branches of Earth Systems???</vt:lpstr>
      <vt:lpstr>Geology</vt:lpstr>
      <vt:lpstr>Geology</vt:lpstr>
      <vt:lpstr>Geology</vt:lpstr>
      <vt:lpstr>Geology- Minerals</vt:lpstr>
      <vt:lpstr>Geology-Soil</vt:lpstr>
      <vt:lpstr>Oceanography and Hydrology</vt:lpstr>
      <vt:lpstr>Oceanography and Hydrology</vt:lpstr>
      <vt:lpstr>Meteorology</vt:lpstr>
      <vt:lpstr>Astronomy</vt:lpstr>
      <vt:lpstr>Astronomy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Earth Systems???</dc:title>
  <dc:creator>Oconee Co Schools</dc:creator>
  <cp:lastModifiedBy>Oconee County Schools</cp:lastModifiedBy>
  <cp:revision>12</cp:revision>
  <dcterms:created xsi:type="dcterms:W3CDTF">2012-01-04T20:05:35Z</dcterms:created>
  <dcterms:modified xsi:type="dcterms:W3CDTF">2016-01-04T20:04:18Z</dcterms:modified>
</cp:coreProperties>
</file>